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1330" r:id="rId3"/>
    <p:sldId id="1387" r:id="rId5"/>
    <p:sldId id="1331" r:id="rId6"/>
    <p:sldId id="1358" r:id="rId7"/>
    <p:sldId id="1359" r:id="rId8"/>
    <p:sldId id="1360" r:id="rId9"/>
    <p:sldId id="299" r:id="rId10"/>
    <p:sldId id="1388" r:id="rId11"/>
    <p:sldId id="1389" r:id="rId12"/>
  </p:sldIdLst>
  <p:sldSz cx="21599525" cy="7198995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E12208"/>
    <a:srgbClr val="424247"/>
    <a:srgbClr val="414146"/>
    <a:srgbClr val="610C03"/>
    <a:srgbClr val="041221"/>
    <a:srgbClr val="0B2E54"/>
    <a:srgbClr val="131419"/>
    <a:srgbClr val="3F3F44"/>
    <a:srgbClr val="A52600"/>
    <a:srgbClr val="222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4" autoAdjust="0"/>
    <p:restoredTop sz="94660"/>
  </p:normalViewPr>
  <p:slideViewPr>
    <p:cSldViewPr snapToGrid="0" showGuides="1">
      <p:cViewPr varScale="1">
        <p:scale>
          <a:sx n="27" d="100"/>
          <a:sy n="27" d="100"/>
        </p:scale>
        <p:origin x="114" y="882"/>
      </p:cViewPr>
      <p:guideLst>
        <p:guide pos="6699"/>
        <p:guide orient="horz" pos="22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5262"/>
    </p:cViewPr>
  </p:sorterViewPr>
  <p:gridSpacing cx="119880" cy="11988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gs" Target="tags/tag4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BD64D-6955-4793-B4F4-B00C24A850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-1200150" y="1143000"/>
            <a:ext cx="92583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00B09-9A5D-4B64-A2AF-34F52818079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CEFEB-627F-4017-9A33-9BD4D06EB1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CEFEB-627F-4017-9A33-9BD4D06EB1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CEFEB-627F-4017-9A33-9BD4D06EB12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1484967" y="6672697"/>
            <a:ext cx="4859893" cy="3832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7154843" y="6672697"/>
            <a:ext cx="7289840" cy="3832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5254665" y="6672697"/>
            <a:ext cx="4859893" cy="3832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0" y="0"/>
            <a:ext cx="21599525" cy="71993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715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45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834912" y="3599656"/>
            <a:ext cx="10799763" cy="3599657"/>
          </a:xfrm>
        </p:spPr>
        <p:txBody>
          <a:bodyPr rtlCol="0">
            <a:normAutofit/>
          </a:bodyPr>
          <a:lstStyle>
            <a:lvl1pPr marL="0" indent="0">
              <a:buNone/>
              <a:defRPr sz="21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0799763" cy="3599657"/>
          </a:xfrm>
        </p:spPr>
        <p:txBody>
          <a:bodyPr rtlCol="0">
            <a:normAutofit/>
          </a:bodyPr>
          <a:lstStyle>
            <a:lvl1pPr marL="0" indent="0">
              <a:buNone/>
              <a:defRPr sz="210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21599525" cy="71993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21599525" cy="7199313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5000"/>
                      </a14:imgEffect>
                    </a14:imgLayer>
                  </a14:imgProps>
                </a:ext>
              </a:extLst>
            </a:blip>
            <a:stretch>
              <a:fillRect t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Rectangle 8"/>
          <p:cNvSpPr>
            <a:spLocks noChangeAspect="1"/>
          </p:cNvSpPr>
          <p:nvPr userDrawn="1"/>
        </p:nvSpPr>
        <p:spPr bwMode="auto">
          <a:xfrm rot="16200000">
            <a:off x="7197724" y="-7202488"/>
            <a:ext cx="7199313" cy="21604290"/>
          </a:xfrm>
          <a:prstGeom prst="rect">
            <a:avLst/>
          </a:prstGeom>
          <a:gradFill rotWithShape="1">
            <a:gsLst>
              <a:gs pos="0">
                <a:srgbClr val="14151E">
                  <a:alpha val="88000"/>
                </a:srgbClr>
              </a:gs>
              <a:gs pos="100000">
                <a:srgbClr val="000000">
                  <a:alpha val="46000"/>
                </a:srgbClr>
              </a:gs>
            </a:gsLst>
            <a:lin ang="0" scaled="1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755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755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755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755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algn="ctr"/>
            <a:endParaRPr lang="zh-CN" altLang="zh-CN" sz="430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21599525" cy="7199313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0000" contrast="30000"/>
                      </a14:imgEffect>
                    </a14:imgLayer>
                  </a14:imgProps>
                </a:ext>
              </a:extLst>
            </a:blip>
            <a:stretch>
              <a:fillRect t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Rectangle 8"/>
          <p:cNvSpPr>
            <a:spLocks noChangeAspect="1"/>
          </p:cNvSpPr>
          <p:nvPr userDrawn="1"/>
        </p:nvSpPr>
        <p:spPr bwMode="auto">
          <a:xfrm rot="16200000">
            <a:off x="7197722" y="-7202488"/>
            <a:ext cx="7199313" cy="21604290"/>
          </a:xfrm>
          <a:prstGeom prst="rect">
            <a:avLst/>
          </a:prstGeom>
          <a:gradFill rotWithShape="1">
            <a:gsLst>
              <a:gs pos="0">
                <a:srgbClr val="14151E">
                  <a:alpha val="88000"/>
                </a:srgbClr>
              </a:gs>
              <a:gs pos="100000">
                <a:srgbClr val="000000">
                  <a:alpha val="46000"/>
                </a:srgbClr>
              </a:gs>
            </a:gsLst>
            <a:lin ang="0" scaled="1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755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755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755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755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algn="ctr"/>
            <a:endParaRPr lang="zh-CN" altLang="zh-CN" sz="430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21599525" cy="71993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1599525" cy="71993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21599525" cy="71993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0"/>
            <a:ext cx="21599525" cy="7199313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70000"/>
                      </a14:imgEffect>
                      <a14:imgEffect>
                        <a14:saturation sat="70000"/>
                      </a14:imgEffect>
                    </a14:imgLayer>
                  </a14:imgProps>
                </a:ext>
              </a:extLst>
            </a:blip>
            <a:stretch>
              <a:fillRect t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Rectangle 8"/>
          <p:cNvSpPr>
            <a:spLocks noChangeAspect="1"/>
          </p:cNvSpPr>
          <p:nvPr userDrawn="1"/>
        </p:nvSpPr>
        <p:spPr bwMode="auto">
          <a:xfrm rot="16200000">
            <a:off x="7197722" y="-7202488"/>
            <a:ext cx="7199313" cy="21604290"/>
          </a:xfrm>
          <a:prstGeom prst="rect">
            <a:avLst/>
          </a:prstGeom>
          <a:gradFill rotWithShape="1">
            <a:gsLst>
              <a:gs pos="0">
                <a:srgbClr val="0B0C0F">
                  <a:alpha val="72941"/>
                </a:srgbClr>
              </a:gs>
              <a:gs pos="100000">
                <a:srgbClr val="1A2532">
                  <a:alpha val="63922"/>
                </a:srgbClr>
              </a:gs>
            </a:gsLst>
            <a:lin ang="0" scaled="1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755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755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755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755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microsoft.com/office/2007/relationships/hdphoto" Target="../media/image6.wdp"/><Relationship Id="rId12" Type="http://schemas.openxmlformats.org/officeDocument/2006/relationships/image" Target="../media/image5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21599525" cy="71993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21599525" cy="7199313"/>
          </a:xfrm>
          <a:prstGeom prst="rect">
            <a:avLst/>
          </a:prstGeom>
          <a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70000"/>
                      </a14:imgEffect>
                      <a14:imgEffect>
                        <a14:saturation sat="70000"/>
                      </a14:imgEffect>
                    </a14:imgLayer>
                  </a14:imgProps>
                </a:ext>
              </a:extLst>
            </a:blip>
            <a:stretch>
              <a:fillRect t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 bwMode="auto">
          <a:xfrm rot="16200000">
            <a:off x="7197722" y="-7202488"/>
            <a:ext cx="7199313" cy="21604290"/>
          </a:xfrm>
          <a:prstGeom prst="rect">
            <a:avLst/>
          </a:prstGeom>
          <a:gradFill rotWithShape="1">
            <a:gsLst>
              <a:gs pos="0">
                <a:srgbClr val="0B0C0F">
                  <a:alpha val="72941"/>
                </a:srgbClr>
              </a:gs>
              <a:gs pos="100000">
                <a:srgbClr val="1A2532">
                  <a:alpha val="63922"/>
                </a:srgbClr>
              </a:gs>
            </a:gsLst>
            <a:lin ang="0" scaled="1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755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755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755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755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0" name="任意多边形: 形状 9"/>
          <p:cNvSpPr/>
          <p:nvPr userDrawn="1"/>
        </p:nvSpPr>
        <p:spPr>
          <a:xfrm rot="1980048">
            <a:off x="8312143" y="-820969"/>
            <a:ext cx="349623" cy="1626589"/>
          </a:xfrm>
          <a:custGeom>
            <a:avLst/>
            <a:gdLst>
              <a:gd name="connsiteX0" fmla="*/ 0 w 349623"/>
              <a:gd name="connsiteY0" fmla="*/ 0 h 1626589"/>
              <a:gd name="connsiteX1" fmla="*/ 349623 w 349623"/>
              <a:gd name="connsiteY1" fmla="*/ 0 h 1626589"/>
              <a:gd name="connsiteX2" fmla="*/ 349623 w 349623"/>
              <a:gd name="connsiteY2" fmla="*/ 1399534 h 1626589"/>
              <a:gd name="connsiteX3" fmla="*/ 0 w 349623"/>
              <a:gd name="connsiteY3" fmla="*/ 1626589 h 1626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623" h="1626589">
                <a:moveTo>
                  <a:pt x="0" y="0"/>
                </a:moveTo>
                <a:lnTo>
                  <a:pt x="349623" y="0"/>
                </a:lnTo>
                <a:lnTo>
                  <a:pt x="349623" y="1399534"/>
                </a:lnTo>
                <a:lnTo>
                  <a:pt x="0" y="16265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 userDrawn="1"/>
        </p:nvSpPr>
        <p:spPr>
          <a:xfrm rot="1980048">
            <a:off x="8609763" y="-820969"/>
            <a:ext cx="349623" cy="1626589"/>
          </a:xfrm>
          <a:custGeom>
            <a:avLst/>
            <a:gdLst>
              <a:gd name="connsiteX0" fmla="*/ 0 w 349623"/>
              <a:gd name="connsiteY0" fmla="*/ 0 h 1626589"/>
              <a:gd name="connsiteX1" fmla="*/ 349623 w 349623"/>
              <a:gd name="connsiteY1" fmla="*/ 0 h 1626589"/>
              <a:gd name="connsiteX2" fmla="*/ 349623 w 349623"/>
              <a:gd name="connsiteY2" fmla="*/ 1399534 h 1626589"/>
              <a:gd name="connsiteX3" fmla="*/ 0 w 349623"/>
              <a:gd name="connsiteY3" fmla="*/ 1626589 h 1626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623" h="1626589">
                <a:moveTo>
                  <a:pt x="0" y="0"/>
                </a:moveTo>
                <a:lnTo>
                  <a:pt x="349623" y="0"/>
                </a:lnTo>
                <a:lnTo>
                  <a:pt x="349623" y="1399534"/>
                </a:lnTo>
                <a:lnTo>
                  <a:pt x="0" y="162658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 userDrawn="1"/>
        </p:nvGrpSpPr>
        <p:grpSpPr>
          <a:xfrm flipH="1" flipV="1">
            <a:off x="20407113" y="3289684"/>
            <a:ext cx="3427372" cy="5701608"/>
            <a:chOff x="375390" y="-2339874"/>
            <a:chExt cx="6844275" cy="11385799"/>
          </a:xfrm>
        </p:grpSpPr>
        <p:grpSp>
          <p:nvGrpSpPr>
            <p:cNvPr id="16" name="组合 15"/>
            <p:cNvGrpSpPr/>
            <p:nvPr/>
          </p:nvGrpSpPr>
          <p:grpSpPr>
            <a:xfrm>
              <a:off x="2024784" y="-2339874"/>
              <a:ext cx="5194881" cy="11385799"/>
              <a:chOff x="2024784" y="-2339874"/>
              <a:chExt cx="5194881" cy="11385799"/>
            </a:xfrm>
          </p:grpSpPr>
          <p:sp>
            <p:nvSpPr>
              <p:cNvPr id="20" name="任意多边形: 形状 19"/>
              <p:cNvSpPr/>
              <p:nvPr/>
            </p:nvSpPr>
            <p:spPr>
              <a:xfrm rot="2034976">
                <a:off x="2024784" y="-2339874"/>
                <a:ext cx="4915048" cy="11385799"/>
              </a:xfrm>
              <a:custGeom>
                <a:avLst/>
                <a:gdLst>
                  <a:gd name="connsiteX0" fmla="*/ 0 w 4915048"/>
                  <a:gd name="connsiteY0" fmla="*/ 3304801 h 11385799"/>
                  <a:gd name="connsiteX1" fmla="*/ 4915048 w 4915048"/>
                  <a:gd name="connsiteY1" fmla="*/ 0 h 11385799"/>
                  <a:gd name="connsiteX2" fmla="*/ 4915048 w 4915048"/>
                  <a:gd name="connsiteY2" fmla="*/ 8675398 h 11385799"/>
                  <a:gd name="connsiteX3" fmla="*/ 884018 w 4915048"/>
                  <a:gd name="connsiteY3" fmla="*/ 11385799 h 11385799"/>
                  <a:gd name="connsiteX4" fmla="*/ 0 w 4915048"/>
                  <a:gd name="connsiteY4" fmla="*/ 10071046 h 1138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5048" h="11385799">
                    <a:moveTo>
                      <a:pt x="0" y="3304801"/>
                    </a:moveTo>
                    <a:lnTo>
                      <a:pt x="4915048" y="0"/>
                    </a:lnTo>
                    <a:lnTo>
                      <a:pt x="4915048" y="8675398"/>
                    </a:lnTo>
                    <a:lnTo>
                      <a:pt x="884018" y="11385799"/>
                    </a:lnTo>
                    <a:lnTo>
                      <a:pt x="0" y="10071046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25000"/>
                    </a:schemeClr>
                  </a:gs>
                  <a:gs pos="100000">
                    <a:srgbClr val="0A0B0E"/>
                  </a:gs>
                </a:gsLst>
                <a:lin ang="5400000" scaled="1"/>
              </a:gradFill>
              <a:ln>
                <a:noFill/>
              </a:ln>
              <a:effectLst>
                <a:outerShdw blurRad="990600" dist="457200" dir="5400000" algn="ctr" rotWithShape="0">
                  <a:schemeClr val="tx1">
                    <a:lumMod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 rot="2034976" flipH="1">
                <a:off x="6687505" y="-916950"/>
                <a:ext cx="532160" cy="9033215"/>
              </a:xfrm>
              <a:custGeom>
                <a:avLst/>
                <a:gdLst>
                  <a:gd name="connsiteX0" fmla="*/ 532160 w 532160"/>
                  <a:gd name="connsiteY0" fmla="*/ 357817 h 9033215"/>
                  <a:gd name="connsiteX1" fmla="*/ 0 w 532160"/>
                  <a:gd name="connsiteY1" fmla="*/ 0 h 9033215"/>
                  <a:gd name="connsiteX2" fmla="*/ 0 w 532160"/>
                  <a:gd name="connsiteY2" fmla="*/ 8675399 h 9033215"/>
                  <a:gd name="connsiteX3" fmla="*/ 532160 w 532160"/>
                  <a:gd name="connsiteY3" fmla="*/ 9033215 h 9033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160" h="9033215">
                    <a:moveTo>
                      <a:pt x="532160" y="357817"/>
                    </a:moveTo>
                    <a:lnTo>
                      <a:pt x="0" y="0"/>
                    </a:lnTo>
                    <a:lnTo>
                      <a:pt x="0" y="8675399"/>
                    </a:lnTo>
                    <a:lnTo>
                      <a:pt x="532160" y="9033215"/>
                    </a:lnTo>
                    <a:close/>
                  </a:path>
                </a:pathLst>
              </a:custGeom>
              <a:gradFill>
                <a:gsLst>
                  <a:gs pos="45984">
                    <a:schemeClr val="tx2"/>
                  </a:gs>
                  <a:gs pos="0">
                    <a:schemeClr val="accent4">
                      <a:lumMod val="50000"/>
                      <a:lumOff val="50000"/>
                    </a:schemeClr>
                  </a:gs>
                  <a:gs pos="96000">
                    <a:schemeClr val="tx2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375390" y="-2176976"/>
              <a:ext cx="4915049" cy="10173752"/>
              <a:chOff x="986741" y="-2176976"/>
              <a:chExt cx="4915049" cy="10173752"/>
            </a:xfrm>
          </p:grpSpPr>
          <p:sp>
            <p:nvSpPr>
              <p:cNvPr id="18" name="任意多边形: 形状 17"/>
              <p:cNvSpPr/>
              <p:nvPr/>
            </p:nvSpPr>
            <p:spPr>
              <a:xfrm rot="2034976">
                <a:off x="986741" y="-2176976"/>
                <a:ext cx="4915049" cy="9470979"/>
              </a:xfrm>
              <a:custGeom>
                <a:avLst/>
                <a:gdLst>
                  <a:gd name="connsiteX0" fmla="*/ 0 w 4915049"/>
                  <a:gd name="connsiteY0" fmla="*/ 3304802 h 9470979"/>
                  <a:gd name="connsiteX1" fmla="*/ 4915049 w 4915049"/>
                  <a:gd name="connsiteY1" fmla="*/ 0 h 9470979"/>
                  <a:gd name="connsiteX2" fmla="*/ 4915049 w 4915049"/>
                  <a:gd name="connsiteY2" fmla="*/ 8675398 h 9470979"/>
                  <a:gd name="connsiteX3" fmla="*/ 3731826 w 4915049"/>
                  <a:gd name="connsiteY3" fmla="*/ 9470979 h 9470979"/>
                  <a:gd name="connsiteX4" fmla="*/ 0 w 4915049"/>
                  <a:gd name="connsiteY4" fmla="*/ 3920841 h 9470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5049" h="9470979">
                    <a:moveTo>
                      <a:pt x="0" y="3304802"/>
                    </a:moveTo>
                    <a:lnTo>
                      <a:pt x="4915049" y="0"/>
                    </a:lnTo>
                    <a:lnTo>
                      <a:pt x="4915049" y="8675398"/>
                    </a:lnTo>
                    <a:lnTo>
                      <a:pt x="3731826" y="9470979"/>
                    </a:lnTo>
                    <a:lnTo>
                      <a:pt x="0" y="392084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90000"/>
                      <a:lumOff val="10000"/>
                    </a:schemeClr>
                  </a:gs>
                  <a:gs pos="100000">
                    <a:schemeClr val="tx1">
                      <a:lumMod val="1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990600" dist="457200" dir="5400000" algn="ctr" rotWithShape="0">
                  <a:schemeClr val="tx1">
                    <a:lumMod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 rot="2034976" flipH="1">
                <a:off x="5507088" y="-797467"/>
                <a:ext cx="176753" cy="8794243"/>
              </a:xfrm>
              <a:custGeom>
                <a:avLst/>
                <a:gdLst>
                  <a:gd name="connsiteX0" fmla="*/ 176754 w 176754"/>
                  <a:gd name="connsiteY0" fmla="*/ 118846 h 8794244"/>
                  <a:gd name="connsiteX1" fmla="*/ 0 w 176754"/>
                  <a:gd name="connsiteY1" fmla="*/ 0 h 8794244"/>
                  <a:gd name="connsiteX2" fmla="*/ 0 w 176754"/>
                  <a:gd name="connsiteY2" fmla="*/ 8675398 h 8794244"/>
                  <a:gd name="connsiteX3" fmla="*/ 176754 w 176754"/>
                  <a:gd name="connsiteY3" fmla="*/ 8794244 h 8794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754" h="8794244">
                    <a:moveTo>
                      <a:pt x="176754" y="118846"/>
                    </a:moveTo>
                    <a:lnTo>
                      <a:pt x="0" y="0"/>
                    </a:lnTo>
                    <a:lnTo>
                      <a:pt x="0" y="8675398"/>
                    </a:lnTo>
                    <a:lnTo>
                      <a:pt x="176754" y="879424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50000"/>
                      <a:lumOff val="50000"/>
                    </a:schemeClr>
                  </a:gs>
                  <a:gs pos="96000">
                    <a:schemeClr val="accent4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2" name="矩形 21"/>
          <p:cNvSpPr/>
          <p:nvPr userDrawn="1"/>
        </p:nvSpPr>
        <p:spPr>
          <a:xfrm rot="16200000">
            <a:off x="-2215823" y="2919414"/>
            <a:ext cx="511870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dirty="0">
                <a:solidFill>
                  <a:schemeClr val="dk1">
                    <a:lumMod val="75000"/>
                    <a:lumOff val="25000"/>
                    <a:alpha val="17000"/>
                  </a:schemeClr>
                </a:solidFill>
              </a:rPr>
              <a:t>INNOVATE</a:t>
            </a:r>
            <a:endParaRPr lang="zh-CN" altLang="en-US" sz="8000" dirty="0">
              <a:solidFill>
                <a:schemeClr val="dk1">
                  <a:lumMod val="75000"/>
                  <a:lumOff val="25000"/>
                  <a:alpha val="17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575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59635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39695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755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815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875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605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665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725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5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845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tags" Target="../tags/tag1.xml"/><Relationship Id="rId2" Type="http://schemas.openxmlformats.org/officeDocument/2006/relationships/image" Target="../media/image12.jpe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10.xml"/><Relationship Id="rId10" Type="http://schemas.openxmlformats.org/officeDocument/2006/relationships/image" Target="../media/image19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jpeg"/><Relationship Id="rId8" Type="http://schemas.openxmlformats.org/officeDocument/2006/relationships/image" Target="../media/image27.jpeg"/><Relationship Id="rId7" Type="http://schemas.openxmlformats.org/officeDocument/2006/relationships/image" Target="../media/image26.jpe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jpeg"/><Relationship Id="rId8" Type="http://schemas.openxmlformats.org/officeDocument/2006/relationships/image" Target="../media/image34.jpeg"/><Relationship Id="rId7" Type="http://schemas.openxmlformats.org/officeDocument/2006/relationships/image" Target="../media/image33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4.xml"/><Relationship Id="rId12" Type="http://schemas.openxmlformats.org/officeDocument/2006/relationships/image" Target="../media/image38.jpeg"/><Relationship Id="rId11" Type="http://schemas.openxmlformats.org/officeDocument/2006/relationships/image" Target="../media/image37.jpeg"/><Relationship Id="rId10" Type="http://schemas.openxmlformats.org/officeDocument/2006/relationships/image" Target="../media/image36.jpeg"/><Relationship Id="rId1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3.png"/><Relationship Id="rId3" Type="http://schemas.openxmlformats.org/officeDocument/2006/relationships/image" Target="../media/image46.png"/><Relationship Id="rId2" Type="http://schemas.openxmlformats.org/officeDocument/2006/relationships/tags" Target="../tags/tag2.xml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image" Target="../media/image55.jpeg"/><Relationship Id="rId7" Type="http://schemas.openxmlformats.org/officeDocument/2006/relationships/image" Target="../media/image54.jpeg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3" Type="http://schemas.openxmlformats.org/officeDocument/2006/relationships/image" Target="../media/image13.png"/><Relationship Id="rId2" Type="http://schemas.openxmlformats.org/officeDocument/2006/relationships/tags" Target="../tags/tag3.xml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c58930f69c5ebe1955e9a557a11330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2575" y="0"/>
            <a:ext cx="21729065" cy="7199630"/>
          </a:xfrm>
          <a:prstGeom prst="rect">
            <a:avLst/>
          </a:prstGeom>
        </p:spPr>
      </p:pic>
      <p:pic>
        <p:nvPicPr>
          <p:cNvPr id="13" name="图片 12" descr="小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180" y="4028440"/>
            <a:ext cx="7381875" cy="1062990"/>
          </a:xfrm>
          <a:prstGeom prst="rect">
            <a:avLst/>
          </a:prstGeom>
        </p:spPr>
      </p:pic>
      <p:pic>
        <p:nvPicPr>
          <p:cNvPr id="4" name="图片 3" descr="大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260" y="422275"/>
            <a:ext cx="8102600" cy="4036695"/>
          </a:xfrm>
          <a:prstGeom prst="rect">
            <a:avLst/>
          </a:prstGeom>
        </p:spPr>
      </p:pic>
      <p:pic>
        <p:nvPicPr>
          <p:cNvPr id="12" name="图片 11" descr="姓名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5255" y="5369560"/>
            <a:ext cx="3662680" cy="5092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V="1">
            <a:off x="-4345332" y="-2317540"/>
            <a:ext cx="8703713" cy="11834392"/>
            <a:chOff x="-1484048" y="-2339874"/>
            <a:chExt cx="8703713" cy="11834392"/>
          </a:xfrm>
        </p:grpSpPr>
        <p:grpSp>
          <p:nvGrpSpPr>
            <p:cNvPr id="16" name="组合 15"/>
            <p:cNvGrpSpPr/>
            <p:nvPr/>
          </p:nvGrpSpPr>
          <p:grpSpPr>
            <a:xfrm>
              <a:off x="2024784" y="-2339874"/>
              <a:ext cx="5194881" cy="11385799"/>
              <a:chOff x="2024784" y="-2339874"/>
              <a:chExt cx="5194881" cy="11385799"/>
            </a:xfrm>
          </p:grpSpPr>
          <p:sp>
            <p:nvSpPr>
              <p:cNvPr id="17" name="任意多边形: 形状 16"/>
              <p:cNvSpPr/>
              <p:nvPr/>
            </p:nvSpPr>
            <p:spPr>
              <a:xfrm rot="2034976">
                <a:off x="2024784" y="-2339874"/>
                <a:ext cx="4915048" cy="11385799"/>
              </a:xfrm>
              <a:custGeom>
                <a:avLst/>
                <a:gdLst>
                  <a:gd name="connsiteX0" fmla="*/ 0 w 4915048"/>
                  <a:gd name="connsiteY0" fmla="*/ 3304801 h 11385799"/>
                  <a:gd name="connsiteX1" fmla="*/ 4915048 w 4915048"/>
                  <a:gd name="connsiteY1" fmla="*/ 0 h 11385799"/>
                  <a:gd name="connsiteX2" fmla="*/ 4915048 w 4915048"/>
                  <a:gd name="connsiteY2" fmla="*/ 8675398 h 11385799"/>
                  <a:gd name="connsiteX3" fmla="*/ 884018 w 4915048"/>
                  <a:gd name="connsiteY3" fmla="*/ 11385799 h 11385799"/>
                  <a:gd name="connsiteX4" fmla="*/ 0 w 4915048"/>
                  <a:gd name="connsiteY4" fmla="*/ 10071046 h 1138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5048" h="11385799">
                    <a:moveTo>
                      <a:pt x="0" y="3304801"/>
                    </a:moveTo>
                    <a:lnTo>
                      <a:pt x="4915048" y="0"/>
                    </a:lnTo>
                    <a:lnTo>
                      <a:pt x="4915048" y="8675398"/>
                    </a:lnTo>
                    <a:lnTo>
                      <a:pt x="884018" y="11385799"/>
                    </a:lnTo>
                    <a:lnTo>
                      <a:pt x="0" y="10071046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25000"/>
                    </a:schemeClr>
                  </a:gs>
                  <a:gs pos="100000">
                    <a:srgbClr val="0A0B0E"/>
                  </a:gs>
                </a:gsLst>
                <a:lin ang="5400000" scaled="1"/>
              </a:gradFill>
              <a:ln>
                <a:noFill/>
              </a:ln>
              <a:effectLst>
                <a:outerShdw blurRad="990600" dist="457200" dir="5400000" algn="ctr" rotWithShape="0">
                  <a:schemeClr val="tx1">
                    <a:lumMod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 rot="2034976" flipH="1">
                <a:off x="6687505" y="-916950"/>
                <a:ext cx="532160" cy="9033215"/>
              </a:xfrm>
              <a:custGeom>
                <a:avLst/>
                <a:gdLst>
                  <a:gd name="connsiteX0" fmla="*/ 532160 w 532160"/>
                  <a:gd name="connsiteY0" fmla="*/ 357817 h 9033215"/>
                  <a:gd name="connsiteX1" fmla="*/ 0 w 532160"/>
                  <a:gd name="connsiteY1" fmla="*/ 0 h 9033215"/>
                  <a:gd name="connsiteX2" fmla="*/ 0 w 532160"/>
                  <a:gd name="connsiteY2" fmla="*/ 8675399 h 9033215"/>
                  <a:gd name="connsiteX3" fmla="*/ 532160 w 532160"/>
                  <a:gd name="connsiteY3" fmla="*/ 9033215 h 9033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160" h="9033215">
                    <a:moveTo>
                      <a:pt x="532160" y="357817"/>
                    </a:moveTo>
                    <a:lnTo>
                      <a:pt x="0" y="0"/>
                    </a:lnTo>
                    <a:lnTo>
                      <a:pt x="0" y="8675399"/>
                    </a:lnTo>
                    <a:lnTo>
                      <a:pt x="532160" y="9033215"/>
                    </a:lnTo>
                    <a:close/>
                  </a:path>
                </a:pathLst>
              </a:custGeom>
              <a:gradFill>
                <a:gsLst>
                  <a:gs pos="45984">
                    <a:schemeClr val="tx1"/>
                  </a:gs>
                  <a:gs pos="0">
                    <a:schemeClr val="accent4">
                      <a:lumMod val="50000"/>
                      <a:lumOff val="50000"/>
                    </a:schemeClr>
                  </a:gs>
                  <a:gs pos="96000">
                    <a:schemeClr val="tx2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-1156073" y="-962534"/>
              <a:ext cx="4548685" cy="10457052"/>
              <a:chOff x="-1156073" y="-962534"/>
              <a:chExt cx="4548685" cy="10457052"/>
            </a:xfrm>
          </p:grpSpPr>
          <p:sp>
            <p:nvSpPr>
              <p:cNvPr id="20" name="任意多边形: 形状 19"/>
              <p:cNvSpPr/>
              <p:nvPr/>
            </p:nvSpPr>
            <p:spPr>
              <a:xfrm rot="8578246">
                <a:off x="-1156073" y="315783"/>
                <a:ext cx="4548685" cy="9178735"/>
              </a:xfrm>
              <a:custGeom>
                <a:avLst/>
                <a:gdLst>
                  <a:gd name="connsiteX0" fmla="*/ 213097 w 4548685"/>
                  <a:gd name="connsiteY0" fmla="*/ 9178735 h 9178735"/>
                  <a:gd name="connsiteX1" fmla="*/ 0 w 4548685"/>
                  <a:gd name="connsiteY1" fmla="*/ 9017984 h 9178735"/>
                  <a:gd name="connsiteX2" fmla="*/ 0 w 4548685"/>
                  <a:gd name="connsiteY2" fmla="*/ 0 h 9178735"/>
                  <a:gd name="connsiteX3" fmla="*/ 4548685 w 4548685"/>
                  <a:gd name="connsiteY3" fmla="*/ 3431320 h 9178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48685" h="9178735">
                    <a:moveTo>
                      <a:pt x="213097" y="9178735"/>
                    </a:moveTo>
                    <a:lnTo>
                      <a:pt x="0" y="9017984"/>
                    </a:lnTo>
                    <a:lnTo>
                      <a:pt x="0" y="0"/>
                    </a:lnTo>
                    <a:lnTo>
                      <a:pt x="4548685" y="343132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90000"/>
                      <a:lumOff val="10000"/>
                    </a:schemeClr>
                  </a:gs>
                  <a:gs pos="100000">
                    <a:schemeClr val="tx1">
                      <a:lumMod val="1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58800" dist="609600" dir="1200000" algn="ctr" rotWithShape="0">
                  <a:schemeClr val="tx1">
                    <a:lumMod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 rot="8578246">
                <a:off x="2823494" y="-962534"/>
                <a:ext cx="141039" cy="9124378"/>
              </a:xfrm>
              <a:custGeom>
                <a:avLst/>
                <a:gdLst>
                  <a:gd name="connsiteX0" fmla="*/ 141039 w 141039"/>
                  <a:gd name="connsiteY0" fmla="*/ 9124378 h 9124378"/>
                  <a:gd name="connsiteX1" fmla="*/ 1 w 141039"/>
                  <a:gd name="connsiteY1" fmla="*/ 9017986 h 9124378"/>
                  <a:gd name="connsiteX2" fmla="*/ 0 w 141039"/>
                  <a:gd name="connsiteY2" fmla="*/ 0 h 9124378"/>
                  <a:gd name="connsiteX3" fmla="*/ 141039 w 141039"/>
                  <a:gd name="connsiteY3" fmla="*/ 106393 h 9124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039" h="9124378">
                    <a:moveTo>
                      <a:pt x="141039" y="9124378"/>
                    </a:moveTo>
                    <a:lnTo>
                      <a:pt x="1" y="9017986"/>
                    </a:lnTo>
                    <a:lnTo>
                      <a:pt x="0" y="0"/>
                    </a:lnTo>
                    <a:lnTo>
                      <a:pt x="141039" y="10639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50000"/>
                      <a:lumOff val="50000"/>
                    </a:schemeClr>
                  </a:gs>
                  <a:gs pos="96000">
                    <a:schemeClr val="accent4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-1484048" y="-2176976"/>
              <a:ext cx="4915049" cy="10173754"/>
              <a:chOff x="-872697" y="-2176976"/>
              <a:chExt cx="4915049" cy="10173754"/>
            </a:xfrm>
          </p:grpSpPr>
          <p:sp>
            <p:nvSpPr>
              <p:cNvPr id="23" name="任意多边形: 形状 22"/>
              <p:cNvSpPr/>
              <p:nvPr/>
            </p:nvSpPr>
            <p:spPr>
              <a:xfrm rot="2034976">
                <a:off x="-872697" y="-2176976"/>
                <a:ext cx="4915049" cy="9470979"/>
              </a:xfrm>
              <a:custGeom>
                <a:avLst/>
                <a:gdLst>
                  <a:gd name="connsiteX0" fmla="*/ 0 w 4915049"/>
                  <a:gd name="connsiteY0" fmla="*/ 3304802 h 9470979"/>
                  <a:gd name="connsiteX1" fmla="*/ 4915049 w 4915049"/>
                  <a:gd name="connsiteY1" fmla="*/ 0 h 9470979"/>
                  <a:gd name="connsiteX2" fmla="*/ 4915049 w 4915049"/>
                  <a:gd name="connsiteY2" fmla="*/ 8675398 h 9470979"/>
                  <a:gd name="connsiteX3" fmla="*/ 3731826 w 4915049"/>
                  <a:gd name="connsiteY3" fmla="*/ 9470979 h 9470979"/>
                  <a:gd name="connsiteX4" fmla="*/ 0 w 4915049"/>
                  <a:gd name="connsiteY4" fmla="*/ 3920841 h 9470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5049" h="9470979">
                    <a:moveTo>
                      <a:pt x="0" y="3304802"/>
                    </a:moveTo>
                    <a:lnTo>
                      <a:pt x="4915049" y="0"/>
                    </a:lnTo>
                    <a:lnTo>
                      <a:pt x="4915049" y="8675398"/>
                    </a:lnTo>
                    <a:lnTo>
                      <a:pt x="3731826" y="9470979"/>
                    </a:lnTo>
                    <a:lnTo>
                      <a:pt x="0" y="392084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90000"/>
                      <a:lumOff val="10000"/>
                    </a:schemeClr>
                  </a:gs>
                  <a:gs pos="100000">
                    <a:schemeClr val="tx1">
                      <a:lumMod val="1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990600" dist="457200" dir="5400000" algn="ctr" rotWithShape="0">
                  <a:schemeClr val="tx1">
                    <a:lumMod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 rot="2034976" flipH="1">
                <a:off x="3647649" y="-797466"/>
                <a:ext cx="176754" cy="8794244"/>
              </a:xfrm>
              <a:custGeom>
                <a:avLst/>
                <a:gdLst>
                  <a:gd name="connsiteX0" fmla="*/ 176754 w 176754"/>
                  <a:gd name="connsiteY0" fmla="*/ 118846 h 8794244"/>
                  <a:gd name="connsiteX1" fmla="*/ 0 w 176754"/>
                  <a:gd name="connsiteY1" fmla="*/ 0 h 8794244"/>
                  <a:gd name="connsiteX2" fmla="*/ 0 w 176754"/>
                  <a:gd name="connsiteY2" fmla="*/ 8675398 h 8794244"/>
                  <a:gd name="connsiteX3" fmla="*/ 176754 w 176754"/>
                  <a:gd name="connsiteY3" fmla="*/ 8794244 h 8794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754" h="8794244">
                    <a:moveTo>
                      <a:pt x="176754" y="118846"/>
                    </a:moveTo>
                    <a:lnTo>
                      <a:pt x="0" y="0"/>
                    </a:lnTo>
                    <a:lnTo>
                      <a:pt x="0" y="8675398"/>
                    </a:lnTo>
                    <a:lnTo>
                      <a:pt x="176754" y="879424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50000"/>
                      <a:lumOff val="50000"/>
                    </a:schemeClr>
                  </a:gs>
                  <a:gs pos="96000">
                    <a:schemeClr val="accent4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 flipH="1" flipV="1">
            <a:off x="17028539" y="-2317540"/>
            <a:ext cx="8680853" cy="11834392"/>
            <a:chOff x="-1950138" y="-2339874"/>
            <a:chExt cx="8680853" cy="11834392"/>
          </a:xfrm>
        </p:grpSpPr>
        <p:grpSp>
          <p:nvGrpSpPr>
            <p:cNvPr id="26" name="组合 25"/>
            <p:cNvGrpSpPr/>
            <p:nvPr/>
          </p:nvGrpSpPr>
          <p:grpSpPr>
            <a:xfrm>
              <a:off x="1558694" y="-2339874"/>
              <a:ext cx="5172021" cy="11385799"/>
              <a:chOff x="1558694" y="-2339874"/>
              <a:chExt cx="5172021" cy="11385799"/>
            </a:xfrm>
          </p:grpSpPr>
          <p:sp>
            <p:nvSpPr>
              <p:cNvPr id="33" name="任意多边形: 形状 32"/>
              <p:cNvSpPr/>
              <p:nvPr/>
            </p:nvSpPr>
            <p:spPr>
              <a:xfrm rot="2034976">
                <a:off x="1558694" y="-2339874"/>
                <a:ext cx="4915048" cy="11385799"/>
              </a:xfrm>
              <a:custGeom>
                <a:avLst/>
                <a:gdLst>
                  <a:gd name="connsiteX0" fmla="*/ 0 w 4915048"/>
                  <a:gd name="connsiteY0" fmla="*/ 3304801 h 11385799"/>
                  <a:gd name="connsiteX1" fmla="*/ 4915048 w 4915048"/>
                  <a:gd name="connsiteY1" fmla="*/ 0 h 11385799"/>
                  <a:gd name="connsiteX2" fmla="*/ 4915048 w 4915048"/>
                  <a:gd name="connsiteY2" fmla="*/ 8675398 h 11385799"/>
                  <a:gd name="connsiteX3" fmla="*/ 884018 w 4915048"/>
                  <a:gd name="connsiteY3" fmla="*/ 11385799 h 11385799"/>
                  <a:gd name="connsiteX4" fmla="*/ 0 w 4915048"/>
                  <a:gd name="connsiteY4" fmla="*/ 10071046 h 1138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5048" h="11385799">
                    <a:moveTo>
                      <a:pt x="0" y="3304801"/>
                    </a:moveTo>
                    <a:lnTo>
                      <a:pt x="4915048" y="0"/>
                    </a:lnTo>
                    <a:lnTo>
                      <a:pt x="4915048" y="8675398"/>
                    </a:lnTo>
                    <a:lnTo>
                      <a:pt x="884018" y="11385799"/>
                    </a:lnTo>
                    <a:lnTo>
                      <a:pt x="0" y="10071046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25000"/>
                    </a:schemeClr>
                  </a:gs>
                  <a:gs pos="100000">
                    <a:srgbClr val="0A0B0E"/>
                  </a:gs>
                </a:gsLst>
                <a:lin ang="5400000" scaled="1"/>
              </a:gradFill>
              <a:ln>
                <a:noFill/>
              </a:ln>
              <a:effectLst>
                <a:outerShdw blurRad="990600" dist="457200" dir="5400000" algn="ctr" rotWithShape="0">
                  <a:schemeClr val="tx1">
                    <a:lumMod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 rot="2034976" flipH="1">
                <a:off x="6198555" y="-916950"/>
                <a:ext cx="532160" cy="9033215"/>
              </a:xfrm>
              <a:custGeom>
                <a:avLst/>
                <a:gdLst>
                  <a:gd name="connsiteX0" fmla="*/ 532160 w 532160"/>
                  <a:gd name="connsiteY0" fmla="*/ 357817 h 9033215"/>
                  <a:gd name="connsiteX1" fmla="*/ 0 w 532160"/>
                  <a:gd name="connsiteY1" fmla="*/ 0 h 9033215"/>
                  <a:gd name="connsiteX2" fmla="*/ 0 w 532160"/>
                  <a:gd name="connsiteY2" fmla="*/ 8675399 h 9033215"/>
                  <a:gd name="connsiteX3" fmla="*/ 532160 w 532160"/>
                  <a:gd name="connsiteY3" fmla="*/ 9033215 h 9033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160" h="9033215">
                    <a:moveTo>
                      <a:pt x="532160" y="357817"/>
                    </a:moveTo>
                    <a:lnTo>
                      <a:pt x="0" y="0"/>
                    </a:lnTo>
                    <a:lnTo>
                      <a:pt x="0" y="8675399"/>
                    </a:lnTo>
                    <a:lnTo>
                      <a:pt x="532160" y="9033215"/>
                    </a:lnTo>
                    <a:close/>
                  </a:path>
                </a:pathLst>
              </a:custGeom>
              <a:gradFill>
                <a:gsLst>
                  <a:gs pos="45984">
                    <a:schemeClr val="tx1"/>
                  </a:gs>
                  <a:gs pos="0">
                    <a:schemeClr val="accent4">
                      <a:lumMod val="50000"/>
                      <a:lumOff val="50000"/>
                    </a:schemeClr>
                  </a:gs>
                  <a:gs pos="96000">
                    <a:schemeClr val="tx2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-1622163" y="-962534"/>
              <a:ext cx="4548685" cy="10457052"/>
              <a:chOff x="-1622163" y="-962534"/>
              <a:chExt cx="4548685" cy="10457052"/>
            </a:xfrm>
          </p:grpSpPr>
          <p:sp>
            <p:nvSpPr>
              <p:cNvPr id="31" name="任意多边形: 形状 30"/>
              <p:cNvSpPr/>
              <p:nvPr/>
            </p:nvSpPr>
            <p:spPr>
              <a:xfrm rot="8578246">
                <a:off x="-1622163" y="315783"/>
                <a:ext cx="4548685" cy="9178735"/>
              </a:xfrm>
              <a:custGeom>
                <a:avLst/>
                <a:gdLst>
                  <a:gd name="connsiteX0" fmla="*/ 213097 w 4548685"/>
                  <a:gd name="connsiteY0" fmla="*/ 9178735 h 9178735"/>
                  <a:gd name="connsiteX1" fmla="*/ 0 w 4548685"/>
                  <a:gd name="connsiteY1" fmla="*/ 9017984 h 9178735"/>
                  <a:gd name="connsiteX2" fmla="*/ 0 w 4548685"/>
                  <a:gd name="connsiteY2" fmla="*/ 0 h 9178735"/>
                  <a:gd name="connsiteX3" fmla="*/ 4548685 w 4548685"/>
                  <a:gd name="connsiteY3" fmla="*/ 3431320 h 9178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48685" h="9178735">
                    <a:moveTo>
                      <a:pt x="213097" y="9178735"/>
                    </a:moveTo>
                    <a:lnTo>
                      <a:pt x="0" y="9017984"/>
                    </a:lnTo>
                    <a:lnTo>
                      <a:pt x="0" y="0"/>
                    </a:lnTo>
                    <a:lnTo>
                      <a:pt x="4548685" y="343132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90000"/>
                      <a:lumOff val="10000"/>
                    </a:schemeClr>
                  </a:gs>
                  <a:gs pos="100000">
                    <a:schemeClr val="tx1">
                      <a:lumMod val="1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11200" dist="635000" dir="5820000" sx="106000" sy="106000" algn="ctr" rotWithShape="0">
                  <a:schemeClr val="tx1">
                    <a:lumMod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 rot="8578246">
                <a:off x="1891314" y="-962534"/>
                <a:ext cx="141039" cy="9124378"/>
              </a:xfrm>
              <a:custGeom>
                <a:avLst/>
                <a:gdLst>
                  <a:gd name="connsiteX0" fmla="*/ 141039 w 141039"/>
                  <a:gd name="connsiteY0" fmla="*/ 9124378 h 9124378"/>
                  <a:gd name="connsiteX1" fmla="*/ 1 w 141039"/>
                  <a:gd name="connsiteY1" fmla="*/ 9017986 h 9124378"/>
                  <a:gd name="connsiteX2" fmla="*/ 0 w 141039"/>
                  <a:gd name="connsiteY2" fmla="*/ 0 h 9124378"/>
                  <a:gd name="connsiteX3" fmla="*/ 141039 w 141039"/>
                  <a:gd name="connsiteY3" fmla="*/ 106393 h 9124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039" h="9124378">
                    <a:moveTo>
                      <a:pt x="141039" y="9124378"/>
                    </a:moveTo>
                    <a:lnTo>
                      <a:pt x="1" y="9017986"/>
                    </a:lnTo>
                    <a:lnTo>
                      <a:pt x="0" y="0"/>
                    </a:lnTo>
                    <a:lnTo>
                      <a:pt x="141039" y="10639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50000"/>
                      <a:lumOff val="50000"/>
                    </a:schemeClr>
                  </a:gs>
                  <a:gs pos="96000">
                    <a:schemeClr val="accent4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-1950138" y="-2176976"/>
              <a:ext cx="4915049" cy="10173754"/>
              <a:chOff x="-1338787" y="-2176976"/>
              <a:chExt cx="4915049" cy="10173754"/>
            </a:xfrm>
          </p:grpSpPr>
          <p:sp>
            <p:nvSpPr>
              <p:cNvPr id="29" name="任意多边形: 形状 28"/>
              <p:cNvSpPr/>
              <p:nvPr/>
            </p:nvSpPr>
            <p:spPr>
              <a:xfrm rot="2034976">
                <a:off x="-1338787" y="-2176976"/>
                <a:ext cx="4915049" cy="9470979"/>
              </a:xfrm>
              <a:custGeom>
                <a:avLst/>
                <a:gdLst>
                  <a:gd name="connsiteX0" fmla="*/ 0 w 4915049"/>
                  <a:gd name="connsiteY0" fmla="*/ 3304802 h 9470979"/>
                  <a:gd name="connsiteX1" fmla="*/ 4915049 w 4915049"/>
                  <a:gd name="connsiteY1" fmla="*/ 0 h 9470979"/>
                  <a:gd name="connsiteX2" fmla="*/ 4915049 w 4915049"/>
                  <a:gd name="connsiteY2" fmla="*/ 8675398 h 9470979"/>
                  <a:gd name="connsiteX3" fmla="*/ 3731826 w 4915049"/>
                  <a:gd name="connsiteY3" fmla="*/ 9470979 h 9470979"/>
                  <a:gd name="connsiteX4" fmla="*/ 0 w 4915049"/>
                  <a:gd name="connsiteY4" fmla="*/ 3920841 h 9470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5049" h="9470979">
                    <a:moveTo>
                      <a:pt x="0" y="3304802"/>
                    </a:moveTo>
                    <a:lnTo>
                      <a:pt x="4915049" y="0"/>
                    </a:lnTo>
                    <a:lnTo>
                      <a:pt x="4915049" y="8675398"/>
                    </a:lnTo>
                    <a:lnTo>
                      <a:pt x="3731826" y="9470979"/>
                    </a:lnTo>
                    <a:lnTo>
                      <a:pt x="0" y="392084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90000"/>
                      <a:lumOff val="10000"/>
                    </a:schemeClr>
                  </a:gs>
                  <a:gs pos="100000">
                    <a:schemeClr val="tx1">
                      <a:lumMod val="1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990600" dist="457200" dir="5400000" algn="ctr" rotWithShape="0">
                  <a:schemeClr val="tx1">
                    <a:lumMod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 rot="2034976" flipH="1">
                <a:off x="3181559" y="-797466"/>
                <a:ext cx="176754" cy="8794244"/>
              </a:xfrm>
              <a:custGeom>
                <a:avLst/>
                <a:gdLst>
                  <a:gd name="connsiteX0" fmla="*/ 176754 w 176754"/>
                  <a:gd name="connsiteY0" fmla="*/ 118846 h 8794244"/>
                  <a:gd name="connsiteX1" fmla="*/ 0 w 176754"/>
                  <a:gd name="connsiteY1" fmla="*/ 0 h 8794244"/>
                  <a:gd name="connsiteX2" fmla="*/ 0 w 176754"/>
                  <a:gd name="connsiteY2" fmla="*/ 8675398 h 8794244"/>
                  <a:gd name="connsiteX3" fmla="*/ 176754 w 176754"/>
                  <a:gd name="connsiteY3" fmla="*/ 8794244 h 8794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754" h="8794244">
                    <a:moveTo>
                      <a:pt x="176754" y="118846"/>
                    </a:moveTo>
                    <a:lnTo>
                      <a:pt x="0" y="0"/>
                    </a:lnTo>
                    <a:lnTo>
                      <a:pt x="0" y="8675398"/>
                    </a:lnTo>
                    <a:lnTo>
                      <a:pt x="176754" y="879424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50000"/>
                      <a:lumOff val="50000"/>
                    </a:schemeClr>
                  </a:gs>
                  <a:gs pos="96000">
                    <a:schemeClr val="accent4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BG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-13335"/>
            <a:ext cx="21840825" cy="7280910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9122410" y="205740"/>
            <a:ext cx="3632201" cy="528320"/>
            <a:chOff x="310305" y="200179"/>
            <a:chExt cx="537459" cy="90454"/>
          </a:xfrm>
        </p:grpSpPr>
        <p:sp>
          <p:nvSpPr>
            <p:cNvPr id="54" name="MH_Entry_1"/>
            <p:cNvSpPr/>
            <p:nvPr>
              <p:custDataLst>
                <p:tags r:id="rId3"/>
              </p:custDataLst>
            </p:nvPr>
          </p:nvSpPr>
          <p:spPr>
            <a:xfrm>
              <a:off x="310305" y="216922"/>
              <a:ext cx="537459" cy="73711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spAutoFit/>
            </a:bodyPr>
            <a:lstStyle/>
            <a:p>
              <a:pPr algn="dist" defTabSz="68072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思源黑体" panose="020B0400000000000000" pitchFamily="34" charset="-122"/>
                </a:rPr>
                <a:t>2020，战“疫”之春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400000000000000" pitchFamily="3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573370" y="200179"/>
              <a:ext cx="53054" cy="68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680720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000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  <a:sym typeface="思源黑体" panose="020B0400000000000000" pitchFamily="34" charset="-122"/>
              </a:endParaRPr>
            </a:p>
          </p:txBody>
        </p:sp>
      </p:grpSp>
      <p:pic>
        <p:nvPicPr>
          <p:cNvPr id="17" name="图片 16" descr="装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995" y="-1012825"/>
            <a:ext cx="2146300" cy="171386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3319145" y="1485265"/>
            <a:ext cx="8597265" cy="2218690"/>
            <a:chOff x="5227" y="2339"/>
            <a:chExt cx="13539" cy="3494"/>
          </a:xfrm>
        </p:grpSpPr>
        <p:sp>
          <p:nvSpPr>
            <p:cNvPr id="22" name="矩形 21"/>
            <p:cNvSpPr/>
            <p:nvPr/>
          </p:nvSpPr>
          <p:spPr>
            <a:xfrm>
              <a:off x="5227" y="2339"/>
              <a:ext cx="4393" cy="3495"/>
            </a:xfrm>
            <a:prstGeom prst="rect">
              <a:avLst/>
            </a:prstGeom>
            <a:blipFill rotWithShape="1"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9810" y="2339"/>
              <a:ext cx="4393" cy="3495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14374" y="2339"/>
              <a:ext cx="4393" cy="3495"/>
            </a:xfrm>
            <a:prstGeom prst="rect">
              <a:avLst/>
            </a:prstGeom>
            <a:blipFill rotWithShape="1"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597525" y="3907155"/>
            <a:ext cx="8592820" cy="2218690"/>
            <a:chOff x="8815" y="6153"/>
            <a:chExt cx="13532" cy="3494"/>
          </a:xfrm>
        </p:grpSpPr>
        <p:sp>
          <p:nvSpPr>
            <p:cNvPr id="25" name="矩形 24"/>
            <p:cNvSpPr/>
            <p:nvPr/>
          </p:nvSpPr>
          <p:spPr>
            <a:xfrm>
              <a:off x="8815" y="6153"/>
              <a:ext cx="4393" cy="3495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3398" y="6153"/>
              <a:ext cx="4393" cy="3495"/>
            </a:xfrm>
            <a:prstGeom prst="rect">
              <a:avLst/>
            </a:prstGeom>
            <a:blipFill rotWithShape="1">
              <a:blip r:embed="rId8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17955" y="6153"/>
              <a:ext cx="4393" cy="3495"/>
            </a:xfrm>
            <a:prstGeom prst="rect">
              <a:avLst/>
            </a:prstGeom>
            <a:blipFill rotWithShape="1"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1" name="图片 20" descr="微信图片_20200827100629-removebg-preview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58570" y="1473835"/>
            <a:ext cx="8587740" cy="5725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BG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9955" y="0"/>
            <a:ext cx="16867505" cy="7270115"/>
          </a:xfrm>
          <a:prstGeom prst="rect">
            <a:avLst/>
          </a:prstGeom>
        </p:spPr>
      </p:pic>
      <p:sp>
        <p:nvSpPr>
          <p:cNvPr id="15" name="任意多边形: 形状 14"/>
          <p:cNvSpPr/>
          <p:nvPr/>
        </p:nvSpPr>
        <p:spPr>
          <a:xfrm rot="2034976">
            <a:off x="-1621790" y="-3312795"/>
            <a:ext cx="8401685" cy="11385550"/>
          </a:xfrm>
          <a:custGeom>
            <a:avLst/>
            <a:gdLst>
              <a:gd name="connsiteX0" fmla="*/ 0 w 4915048"/>
              <a:gd name="connsiteY0" fmla="*/ 3304801 h 11385799"/>
              <a:gd name="connsiteX1" fmla="*/ 4915048 w 4915048"/>
              <a:gd name="connsiteY1" fmla="*/ 0 h 11385799"/>
              <a:gd name="connsiteX2" fmla="*/ 4915048 w 4915048"/>
              <a:gd name="connsiteY2" fmla="*/ 8675398 h 11385799"/>
              <a:gd name="connsiteX3" fmla="*/ 884018 w 4915048"/>
              <a:gd name="connsiteY3" fmla="*/ 11385799 h 11385799"/>
              <a:gd name="connsiteX4" fmla="*/ 0 w 4915048"/>
              <a:gd name="connsiteY4" fmla="*/ 10071046 h 1138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5048" h="11385799">
                <a:moveTo>
                  <a:pt x="0" y="3304801"/>
                </a:moveTo>
                <a:lnTo>
                  <a:pt x="4915048" y="0"/>
                </a:lnTo>
                <a:lnTo>
                  <a:pt x="4915048" y="8675398"/>
                </a:lnTo>
                <a:lnTo>
                  <a:pt x="884018" y="11385799"/>
                </a:lnTo>
                <a:lnTo>
                  <a:pt x="0" y="10071046"/>
                </a:lnTo>
                <a:close/>
              </a:path>
            </a:pathLst>
          </a:custGeom>
          <a:gradFill>
            <a:gsLst>
              <a:gs pos="0">
                <a:schemeClr val="tx2">
                  <a:lumMod val="25000"/>
                </a:schemeClr>
              </a:gs>
              <a:gs pos="100000">
                <a:srgbClr val="0A0B0E"/>
              </a:gs>
            </a:gsLst>
            <a:lin ang="5400000" scaled="1"/>
          </a:gradFill>
          <a:ln>
            <a:noFill/>
          </a:ln>
          <a:effectLst>
            <a:outerShdw blurRad="990600" dist="457200" dir="5400000" algn="ctr" rotWithShape="0">
              <a:schemeClr val="tx1">
                <a:lumMod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 rot="300000">
            <a:off x="-3437255" y="-2054860"/>
            <a:ext cx="4548505" cy="11743055"/>
            <a:chOff x="-1156073" y="-962534"/>
            <a:chExt cx="4548685" cy="10457052"/>
          </a:xfrm>
        </p:grpSpPr>
        <p:sp>
          <p:nvSpPr>
            <p:cNvPr id="24" name="任意多边形: 形状 23"/>
            <p:cNvSpPr/>
            <p:nvPr/>
          </p:nvSpPr>
          <p:spPr>
            <a:xfrm rot="8578246">
              <a:off x="-1156073" y="315783"/>
              <a:ext cx="4548685" cy="9178735"/>
            </a:xfrm>
            <a:custGeom>
              <a:avLst/>
              <a:gdLst>
                <a:gd name="connsiteX0" fmla="*/ 213097 w 4548685"/>
                <a:gd name="connsiteY0" fmla="*/ 9178735 h 9178735"/>
                <a:gd name="connsiteX1" fmla="*/ 0 w 4548685"/>
                <a:gd name="connsiteY1" fmla="*/ 9017984 h 9178735"/>
                <a:gd name="connsiteX2" fmla="*/ 0 w 4548685"/>
                <a:gd name="connsiteY2" fmla="*/ 0 h 9178735"/>
                <a:gd name="connsiteX3" fmla="*/ 4548685 w 4548685"/>
                <a:gd name="connsiteY3" fmla="*/ 3431320 h 917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48685" h="9178735">
                  <a:moveTo>
                    <a:pt x="213097" y="9178735"/>
                  </a:moveTo>
                  <a:lnTo>
                    <a:pt x="0" y="9017984"/>
                  </a:lnTo>
                  <a:lnTo>
                    <a:pt x="0" y="0"/>
                  </a:lnTo>
                  <a:lnTo>
                    <a:pt x="4548685" y="3431320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90000"/>
                    <a:lumOff val="10000"/>
                  </a:schemeClr>
                </a:gs>
                <a:gs pos="100000">
                  <a:schemeClr val="tx1">
                    <a:lumMod val="1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58800" dist="609600" dir="1200000" algn="ctr" rotWithShape="0">
                <a:schemeClr val="tx1">
                  <a:lumMod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>
            <a:xfrm rot="8578246">
              <a:off x="2823494" y="-962534"/>
              <a:ext cx="141039" cy="9124378"/>
            </a:xfrm>
            <a:custGeom>
              <a:avLst/>
              <a:gdLst>
                <a:gd name="connsiteX0" fmla="*/ 141039 w 141039"/>
                <a:gd name="connsiteY0" fmla="*/ 9124378 h 9124378"/>
                <a:gd name="connsiteX1" fmla="*/ 1 w 141039"/>
                <a:gd name="connsiteY1" fmla="*/ 9017986 h 9124378"/>
                <a:gd name="connsiteX2" fmla="*/ 0 w 141039"/>
                <a:gd name="connsiteY2" fmla="*/ 0 h 9124378"/>
                <a:gd name="connsiteX3" fmla="*/ 141039 w 141039"/>
                <a:gd name="connsiteY3" fmla="*/ 106393 h 912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039" h="9124378">
                  <a:moveTo>
                    <a:pt x="141039" y="9124378"/>
                  </a:moveTo>
                  <a:lnTo>
                    <a:pt x="1" y="9017986"/>
                  </a:lnTo>
                  <a:lnTo>
                    <a:pt x="0" y="0"/>
                  </a:lnTo>
                  <a:lnTo>
                    <a:pt x="141039" y="106393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  <a:lumOff val="50000"/>
                  </a:schemeClr>
                </a:gs>
                <a:gs pos="96000">
                  <a:schemeClr val="accent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: 形状 15"/>
          <p:cNvSpPr/>
          <p:nvPr/>
        </p:nvSpPr>
        <p:spPr>
          <a:xfrm rot="2034976" flipH="1">
            <a:off x="6265545" y="-941070"/>
            <a:ext cx="534670" cy="9076690"/>
          </a:xfrm>
          <a:custGeom>
            <a:avLst/>
            <a:gdLst>
              <a:gd name="connsiteX0" fmla="*/ 532160 w 532160"/>
              <a:gd name="connsiteY0" fmla="*/ 357817 h 9033215"/>
              <a:gd name="connsiteX1" fmla="*/ 0 w 532160"/>
              <a:gd name="connsiteY1" fmla="*/ 0 h 9033215"/>
              <a:gd name="connsiteX2" fmla="*/ 0 w 532160"/>
              <a:gd name="connsiteY2" fmla="*/ 8675399 h 9033215"/>
              <a:gd name="connsiteX3" fmla="*/ 532160 w 532160"/>
              <a:gd name="connsiteY3" fmla="*/ 9033215 h 903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160" h="9033215">
                <a:moveTo>
                  <a:pt x="532160" y="357817"/>
                </a:moveTo>
                <a:lnTo>
                  <a:pt x="0" y="0"/>
                </a:lnTo>
                <a:lnTo>
                  <a:pt x="0" y="8675399"/>
                </a:lnTo>
                <a:lnTo>
                  <a:pt x="532160" y="9033215"/>
                </a:lnTo>
                <a:close/>
              </a:path>
            </a:pathLst>
          </a:custGeom>
          <a:gradFill>
            <a:gsLst>
              <a:gs pos="45984">
                <a:schemeClr val="tx1"/>
              </a:gs>
              <a:gs pos="0">
                <a:schemeClr val="accent4">
                  <a:lumMod val="50000"/>
                  <a:lumOff val="50000"/>
                </a:schemeClr>
              </a:gs>
              <a:gs pos="96000">
                <a:schemeClr val="tx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大楼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610" y="3236595"/>
            <a:ext cx="6610350" cy="403288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498475" y="447675"/>
            <a:ext cx="5967095" cy="1400810"/>
            <a:chOff x="-785" y="705"/>
            <a:chExt cx="9397" cy="2206"/>
          </a:xfrm>
        </p:grpSpPr>
        <p:sp>
          <p:nvSpPr>
            <p:cNvPr id="8" name="五边形 7"/>
            <p:cNvSpPr/>
            <p:nvPr/>
          </p:nvSpPr>
          <p:spPr>
            <a:xfrm rot="10800000">
              <a:off x="-785" y="1584"/>
              <a:ext cx="2399" cy="583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2" name="图片 11" descr="以融为本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6" y="705"/>
              <a:ext cx="6607" cy="2207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1336675" y="2100580"/>
            <a:ext cx="3383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报台网微端有机整合、多维发声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0553700" y="858520"/>
            <a:ext cx="7644765" cy="5481320"/>
            <a:chOff x="16620" y="1352"/>
            <a:chExt cx="12039" cy="8632"/>
          </a:xfrm>
        </p:grpSpPr>
        <p:pic>
          <p:nvPicPr>
            <p:cNvPr id="10" name="图片 9" descr="头版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20" y="1353"/>
              <a:ext cx="5687" cy="8631"/>
            </a:xfrm>
            <a:prstGeom prst="rect">
              <a:avLst/>
            </a:prstGeom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30" name="图片 29" descr="版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73" y="1352"/>
              <a:ext cx="5686" cy="8633"/>
            </a:xfrm>
            <a:prstGeom prst="rect">
              <a:avLst/>
            </a:prstGeom>
            <a:effectLst>
              <a:reflection blurRad="6350" stA="50000" endA="300" endPos="38500" dist="50800" dir="5400000" sy="-100000" algn="bl" rotWithShape="0"/>
            </a:effectLst>
          </p:spPr>
        </p:pic>
      </p:grpSp>
      <p:grpSp>
        <p:nvGrpSpPr>
          <p:cNvPr id="38" name="组合 37"/>
          <p:cNvGrpSpPr/>
          <p:nvPr/>
        </p:nvGrpSpPr>
        <p:grpSpPr>
          <a:xfrm>
            <a:off x="8947150" y="1036955"/>
            <a:ext cx="11587480" cy="5088255"/>
            <a:chOff x="4953" y="5660"/>
            <a:chExt cx="27448" cy="12052"/>
          </a:xfrm>
          <a:effectLst>
            <a:reflection blurRad="6350" stA="50000" endA="300" endPos="38500" dist="50800" dir="5400000" sy="-100000" algn="bl" rotWithShape="0"/>
          </a:effectLst>
        </p:grpSpPr>
        <p:pic>
          <p:nvPicPr>
            <p:cNvPr id="19" name="图片 18" descr="微信图片_2020082610570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57" y="5660"/>
              <a:ext cx="6768" cy="12037"/>
            </a:xfrm>
            <a:prstGeom prst="rect">
              <a:avLst/>
            </a:prstGeom>
          </p:spPr>
        </p:pic>
        <p:pic>
          <p:nvPicPr>
            <p:cNvPr id="20" name="图片 19" descr="微信图片_2020082610570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53" y="5660"/>
              <a:ext cx="6769" cy="12037"/>
            </a:xfrm>
            <a:prstGeom prst="rect">
              <a:avLst/>
            </a:prstGeom>
          </p:spPr>
        </p:pic>
        <p:pic>
          <p:nvPicPr>
            <p:cNvPr id="33" name="图片 32" descr="微信图片_202008261057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763" y="5703"/>
              <a:ext cx="6755" cy="12009"/>
            </a:xfrm>
            <a:prstGeom prst="rect">
              <a:avLst/>
            </a:prstGeom>
          </p:spPr>
        </p:pic>
        <p:pic>
          <p:nvPicPr>
            <p:cNvPr id="35" name="图片 34" descr="微信图片_202008261057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653" y="5708"/>
              <a:ext cx="6748" cy="1200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BG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32020" y="-13970"/>
            <a:ext cx="16867505" cy="7270115"/>
          </a:xfrm>
          <a:prstGeom prst="rect">
            <a:avLst/>
          </a:prstGeom>
        </p:spPr>
      </p:pic>
      <p:sp>
        <p:nvSpPr>
          <p:cNvPr id="15" name="任意多边形: 形状 14"/>
          <p:cNvSpPr/>
          <p:nvPr/>
        </p:nvSpPr>
        <p:spPr>
          <a:xfrm rot="2034976">
            <a:off x="-1621790" y="-3312795"/>
            <a:ext cx="8401685" cy="11385550"/>
          </a:xfrm>
          <a:custGeom>
            <a:avLst/>
            <a:gdLst>
              <a:gd name="connsiteX0" fmla="*/ 0 w 4915048"/>
              <a:gd name="connsiteY0" fmla="*/ 3304801 h 11385799"/>
              <a:gd name="connsiteX1" fmla="*/ 4915048 w 4915048"/>
              <a:gd name="connsiteY1" fmla="*/ 0 h 11385799"/>
              <a:gd name="connsiteX2" fmla="*/ 4915048 w 4915048"/>
              <a:gd name="connsiteY2" fmla="*/ 8675398 h 11385799"/>
              <a:gd name="connsiteX3" fmla="*/ 884018 w 4915048"/>
              <a:gd name="connsiteY3" fmla="*/ 11385799 h 11385799"/>
              <a:gd name="connsiteX4" fmla="*/ 0 w 4915048"/>
              <a:gd name="connsiteY4" fmla="*/ 10071046 h 1138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5048" h="11385799">
                <a:moveTo>
                  <a:pt x="0" y="3304801"/>
                </a:moveTo>
                <a:lnTo>
                  <a:pt x="4915048" y="0"/>
                </a:lnTo>
                <a:lnTo>
                  <a:pt x="4915048" y="8675398"/>
                </a:lnTo>
                <a:lnTo>
                  <a:pt x="884018" y="11385799"/>
                </a:lnTo>
                <a:lnTo>
                  <a:pt x="0" y="10071046"/>
                </a:lnTo>
                <a:close/>
              </a:path>
            </a:pathLst>
          </a:custGeom>
          <a:gradFill>
            <a:gsLst>
              <a:gs pos="0">
                <a:schemeClr val="tx2">
                  <a:lumMod val="25000"/>
                </a:schemeClr>
              </a:gs>
              <a:gs pos="100000">
                <a:srgbClr val="0A0B0E"/>
              </a:gs>
            </a:gsLst>
            <a:lin ang="5400000" scaled="1"/>
          </a:gradFill>
          <a:ln>
            <a:noFill/>
          </a:ln>
          <a:effectLst>
            <a:outerShdw blurRad="990600" dist="457200" dir="5400000" algn="ctr" rotWithShape="0">
              <a:schemeClr val="tx1">
                <a:lumMod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 rot="300000">
            <a:off x="-3437255" y="-2054860"/>
            <a:ext cx="4548505" cy="11743055"/>
            <a:chOff x="-1156073" y="-962534"/>
            <a:chExt cx="4548685" cy="10457052"/>
          </a:xfrm>
        </p:grpSpPr>
        <p:sp>
          <p:nvSpPr>
            <p:cNvPr id="24" name="任意多边形: 形状 23"/>
            <p:cNvSpPr/>
            <p:nvPr/>
          </p:nvSpPr>
          <p:spPr>
            <a:xfrm rot="8578246">
              <a:off x="-1156073" y="315783"/>
              <a:ext cx="4548685" cy="9178735"/>
            </a:xfrm>
            <a:custGeom>
              <a:avLst/>
              <a:gdLst>
                <a:gd name="connsiteX0" fmla="*/ 213097 w 4548685"/>
                <a:gd name="connsiteY0" fmla="*/ 9178735 h 9178735"/>
                <a:gd name="connsiteX1" fmla="*/ 0 w 4548685"/>
                <a:gd name="connsiteY1" fmla="*/ 9017984 h 9178735"/>
                <a:gd name="connsiteX2" fmla="*/ 0 w 4548685"/>
                <a:gd name="connsiteY2" fmla="*/ 0 h 9178735"/>
                <a:gd name="connsiteX3" fmla="*/ 4548685 w 4548685"/>
                <a:gd name="connsiteY3" fmla="*/ 3431320 h 917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48685" h="9178735">
                  <a:moveTo>
                    <a:pt x="213097" y="9178735"/>
                  </a:moveTo>
                  <a:lnTo>
                    <a:pt x="0" y="9017984"/>
                  </a:lnTo>
                  <a:lnTo>
                    <a:pt x="0" y="0"/>
                  </a:lnTo>
                  <a:lnTo>
                    <a:pt x="4548685" y="3431320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90000"/>
                    <a:lumOff val="10000"/>
                  </a:schemeClr>
                </a:gs>
                <a:gs pos="100000">
                  <a:schemeClr val="tx1">
                    <a:lumMod val="1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58800" dist="609600" dir="1200000" algn="ctr" rotWithShape="0">
                <a:schemeClr val="tx1">
                  <a:lumMod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>
            <a:xfrm rot="8578246">
              <a:off x="2823494" y="-962534"/>
              <a:ext cx="141039" cy="9124378"/>
            </a:xfrm>
            <a:custGeom>
              <a:avLst/>
              <a:gdLst>
                <a:gd name="connsiteX0" fmla="*/ 141039 w 141039"/>
                <a:gd name="connsiteY0" fmla="*/ 9124378 h 9124378"/>
                <a:gd name="connsiteX1" fmla="*/ 1 w 141039"/>
                <a:gd name="connsiteY1" fmla="*/ 9017986 h 9124378"/>
                <a:gd name="connsiteX2" fmla="*/ 0 w 141039"/>
                <a:gd name="connsiteY2" fmla="*/ 0 h 9124378"/>
                <a:gd name="connsiteX3" fmla="*/ 141039 w 141039"/>
                <a:gd name="connsiteY3" fmla="*/ 106393 h 912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039" h="9124378">
                  <a:moveTo>
                    <a:pt x="141039" y="9124378"/>
                  </a:moveTo>
                  <a:lnTo>
                    <a:pt x="1" y="9017986"/>
                  </a:lnTo>
                  <a:lnTo>
                    <a:pt x="0" y="0"/>
                  </a:lnTo>
                  <a:lnTo>
                    <a:pt x="141039" y="106393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  <a:lumOff val="50000"/>
                  </a:schemeClr>
                </a:gs>
                <a:gs pos="96000">
                  <a:schemeClr val="accent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: 形状 15"/>
          <p:cNvSpPr/>
          <p:nvPr/>
        </p:nvSpPr>
        <p:spPr>
          <a:xfrm rot="2034976" flipH="1">
            <a:off x="6265545" y="-941070"/>
            <a:ext cx="534670" cy="9076690"/>
          </a:xfrm>
          <a:custGeom>
            <a:avLst/>
            <a:gdLst>
              <a:gd name="connsiteX0" fmla="*/ 532160 w 532160"/>
              <a:gd name="connsiteY0" fmla="*/ 357817 h 9033215"/>
              <a:gd name="connsiteX1" fmla="*/ 0 w 532160"/>
              <a:gd name="connsiteY1" fmla="*/ 0 h 9033215"/>
              <a:gd name="connsiteX2" fmla="*/ 0 w 532160"/>
              <a:gd name="connsiteY2" fmla="*/ 8675399 h 9033215"/>
              <a:gd name="connsiteX3" fmla="*/ 532160 w 532160"/>
              <a:gd name="connsiteY3" fmla="*/ 9033215 h 903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160" h="9033215">
                <a:moveTo>
                  <a:pt x="532160" y="357817"/>
                </a:moveTo>
                <a:lnTo>
                  <a:pt x="0" y="0"/>
                </a:lnTo>
                <a:lnTo>
                  <a:pt x="0" y="8675399"/>
                </a:lnTo>
                <a:lnTo>
                  <a:pt x="532160" y="9033215"/>
                </a:lnTo>
                <a:close/>
              </a:path>
            </a:pathLst>
          </a:custGeom>
          <a:gradFill>
            <a:gsLst>
              <a:gs pos="45984">
                <a:schemeClr val="tx1"/>
              </a:gs>
              <a:gs pos="0">
                <a:schemeClr val="accent4">
                  <a:lumMod val="50000"/>
                  <a:lumOff val="50000"/>
                </a:schemeClr>
              </a:gs>
              <a:gs pos="96000">
                <a:schemeClr val="tx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大楼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610" y="3236595"/>
            <a:ext cx="6610350" cy="403288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336675" y="2100580"/>
            <a:ext cx="36487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新媒体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——抗疫宣传“急先锋”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498475" y="447040"/>
            <a:ext cx="5964555" cy="1399540"/>
            <a:chOff x="-785" y="704"/>
            <a:chExt cx="9393" cy="2204"/>
          </a:xfrm>
        </p:grpSpPr>
        <p:sp>
          <p:nvSpPr>
            <p:cNvPr id="8" name="五边形 7"/>
            <p:cNvSpPr/>
            <p:nvPr/>
          </p:nvSpPr>
          <p:spPr>
            <a:xfrm rot="10800000">
              <a:off x="-785" y="1584"/>
              <a:ext cx="2399" cy="583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" name="图片 1" descr="以新为先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6" y="704"/>
              <a:ext cx="6603" cy="2205"/>
            </a:xfrm>
            <a:prstGeom prst="rect">
              <a:avLst/>
            </a:prstGeom>
          </p:spPr>
        </p:pic>
      </p:grpSp>
      <p:pic>
        <p:nvPicPr>
          <p:cNvPr id="3" name="图片 2" descr="沈鹏题字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490" y="1005840"/>
            <a:ext cx="2796765" cy="529920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11479530" y="1012825"/>
            <a:ext cx="1480185" cy="5297805"/>
            <a:chOff x="18094" y="1584"/>
            <a:chExt cx="2331" cy="8343"/>
          </a:xfrm>
        </p:grpSpPr>
        <p:pic>
          <p:nvPicPr>
            <p:cNvPr id="4" name="图片 3" descr="请勿囤货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094" y="1584"/>
              <a:ext cx="2312" cy="4120"/>
            </a:xfrm>
            <a:prstGeom prst="rect">
              <a:avLst/>
            </a:prstGeom>
          </p:spPr>
        </p:pic>
        <p:pic>
          <p:nvPicPr>
            <p:cNvPr id="26" name="图片 25" descr="别慌管够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094" y="5780"/>
              <a:ext cx="2331" cy="4147"/>
            </a:xfrm>
            <a:prstGeom prst="rect">
              <a:avLst/>
            </a:prstGeom>
          </p:spPr>
        </p:pic>
      </p:grpSp>
      <p:pic>
        <p:nvPicPr>
          <p:cNvPr id="5" name="图片 4" descr="微信图片_202008171455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1940" y="1005840"/>
            <a:ext cx="2445834" cy="529920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图片 5" descr="微信图片_202008171510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20040" y="1009650"/>
            <a:ext cx="2445385" cy="53003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图片 8" descr="微信图片_202008261455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41620" y="1011555"/>
            <a:ext cx="2444764" cy="5299200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8872855" y="1537335"/>
            <a:ext cx="11221085" cy="4201160"/>
            <a:chOff x="13925" y="2450"/>
            <a:chExt cx="17671" cy="6616"/>
          </a:xfrm>
        </p:grpSpPr>
        <p:pic>
          <p:nvPicPr>
            <p:cNvPr id="28" name="图片 27" descr="微信图片_2020082614470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852" y="5836"/>
              <a:ext cx="5742" cy="3230"/>
            </a:xfrm>
            <a:prstGeom prst="rect">
              <a:avLst/>
            </a:prstGeom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29" name="图片 28" descr="微信图片_2020082614470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925" y="2450"/>
              <a:ext cx="11729" cy="6598"/>
            </a:xfrm>
            <a:prstGeom prst="rect">
              <a:avLst/>
            </a:prstGeom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32" name="图片 31" descr="微信图片_2020082614480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834" y="2450"/>
              <a:ext cx="5762" cy="324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BG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9955" y="0"/>
            <a:ext cx="16867505" cy="7270115"/>
          </a:xfrm>
          <a:prstGeom prst="rect">
            <a:avLst/>
          </a:prstGeom>
        </p:spPr>
      </p:pic>
      <p:sp>
        <p:nvSpPr>
          <p:cNvPr id="15" name="任意多边形: 形状 14"/>
          <p:cNvSpPr/>
          <p:nvPr/>
        </p:nvSpPr>
        <p:spPr>
          <a:xfrm rot="2034976">
            <a:off x="-1621790" y="-3312795"/>
            <a:ext cx="8401685" cy="11385550"/>
          </a:xfrm>
          <a:custGeom>
            <a:avLst/>
            <a:gdLst>
              <a:gd name="connsiteX0" fmla="*/ 0 w 4915048"/>
              <a:gd name="connsiteY0" fmla="*/ 3304801 h 11385799"/>
              <a:gd name="connsiteX1" fmla="*/ 4915048 w 4915048"/>
              <a:gd name="connsiteY1" fmla="*/ 0 h 11385799"/>
              <a:gd name="connsiteX2" fmla="*/ 4915048 w 4915048"/>
              <a:gd name="connsiteY2" fmla="*/ 8675398 h 11385799"/>
              <a:gd name="connsiteX3" fmla="*/ 884018 w 4915048"/>
              <a:gd name="connsiteY3" fmla="*/ 11385799 h 11385799"/>
              <a:gd name="connsiteX4" fmla="*/ 0 w 4915048"/>
              <a:gd name="connsiteY4" fmla="*/ 10071046 h 1138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5048" h="11385799">
                <a:moveTo>
                  <a:pt x="0" y="3304801"/>
                </a:moveTo>
                <a:lnTo>
                  <a:pt x="4915048" y="0"/>
                </a:lnTo>
                <a:lnTo>
                  <a:pt x="4915048" y="8675398"/>
                </a:lnTo>
                <a:lnTo>
                  <a:pt x="884018" y="11385799"/>
                </a:lnTo>
                <a:lnTo>
                  <a:pt x="0" y="10071046"/>
                </a:lnTo>
                <a:close/>
              </a:path>
            </a:pathLst>
          </a:custGeom>
          <a:gradFill>
            <a:gsLst>
              <a:gs pos="0">
                <a:schemeClr val="tx2">
                  <a:lumMod val="25000"/>
                </a:schemeClr>
              </a:gs>
              <a:gs pos="100000">
                <a:srgbClr val="0A0B0E"/>
              </a:gs>
            </a:gsLst>
            <a:lin ang="5400000" scaled="1"/>
          </a:gradFill>
          <a:ln>
            <a:noFill/>
          </a:ln>
          <a:effectLst>
            <a:outerShdw blurRad="990600" dist="457200" dir="5400000" algn="ctr" rotWithShape="0">
              <a:schemeClr val="tx1">
                <a:lumMod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 rot="300000">
            <a:off x="-3437255" y="-2054860"/>
            <a:ext cx="4548505" cy="11743055"/>
            <a:chOff x="-1156073" y="-962534"/>
            <a:chExt cx="4548685" cy="10457052"/>
          </a:xfrm>
        </p:grpSpPr>
        <p:sp>
          <p:nvSpPr>
            <p:cNvPr id="24" name="任意多边形: 形状 23"/>
            <p:cNvSpPr/>
            <p:nvPr/>
          </p:nvSpPr>
          <p:spPr>
            <a:xfrm rot="8578246">
              <a:off x="-1156073" y="315783"/>
              <a:ext cx="4548685" cy="9178735"/>
            </a:xfrm>
            <a:custGeom>
              <a:avLst/>
              <a:gdLst>
                <a:gd name="connsiteX0" fmla="*/ 213097 w 4548685"/>
                <a:gd name="connsiteY0" fmla="*/ 9178735 h 9178735"/>
                <a:gd name="connsiteX1" fmla="*/ 0 w 4548685"/>
                <a:gd name="connsiteY1" fmla="*/ 9017984 h 9178735"/>
                <a:gd name="connsiteX2" fmla="*/ 0 w 4548685"/>
                <a:gd name="connsiteY2" fmla="*/ 0 h 9178735"/>
                <a:gd name="connsiteX3" fmla="*/ 4548685 w 4548685"/>
                <a:gd name="connsiteY3" fmla="*/ 3431320 h 917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48685" h="9178735">
                  <a:moveTo>
                    <a:pt x="213097" y="9178735"/>
                  </a:moveTo>
                  <a:lnTo>
                    <a:pt x="0" y="9017984"/>
                  </a:lnTo>
                  <a:lnTo>
                    <a:pt x="0" y="0"/>
                  </a:lnTo>
                  <a:lnTo>
                    <a:pt x="4548685" y="3431320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90000"/>
                    <a:lumOff val="10000"/>
                  </a:schemeClr>
                </a:gs>
                <a:gs pos="100000">
                  <a:schemeClr val="tx1">
                    <a:lumMod val="1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58800" dist="609600" dir="1200000" algn="ctr" rotWithShape="0">
                <a:schemeClr val="tx1">
                  <a:lumMod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>
            <a:xfrm rot="8578246">
              <a:off x="2823494" y="-962534"/>
              <a:ext cx="141039" cy="9124378"/>
            </a:xfrm>
            <a:custGeom>
              <a:avLst/>
              <a:gdLst>
                <a:gd name="connsiteX0" fmla="*/ 141039 w 141039"/>
                <a:gd name="connsiteY0" fmla="*/ 9124378 h 9124378"/>
                <a:gd name="connsiteX1" fmla="*/ 1 w 141039"/>
                <a:gd name="connsiteY1" fmla="*/ 9017986 h 9124378"/>
                <a:gd name="connsiteX2" fmla="*/ 0 w 141039"/>
                <a:gd name="connsiteY2" fmla="*/ 0 h 9124378"/>
                <a:gd name="connsiteX3" fmla="*/ 141039 w 141039"/>
                <a:gd name="connsiteY3" fmla="*/ 106393 h 912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039" h="9124378">
                  <a:moveTo>
                    <a:pt x="141039" y="9124378"/>
                  </a:moveTo>
                  <a:lnTo>
                    <a:pt x="1" y="9017986"/>
                  </a:lnTo>
                  <a:lnTo>
                    <a:pt x="0" y="0"/>
                  </a:lnTo>
                  <a:lnTo>
                    <a:pt x="141039" y="106393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  <a:lumOff val="50000"/>
                  </a:schemeClr>
                </a:gs>
                <a:gs pos="96000">
                  <a:schemeClr val="accent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: 形状 15"/>
          <p:cNvSpPr/>
          <p:nvPr/>
        </p:nvSpPr>
        <p:spPr>
          <a:xfrm rot="2034976" flipH="1">
            <a:off x="6265545" y="-941070"/>
            <a:ext cx="534670" cy="9076690"/>
          </a:xfrm>
          <a:custGeom>
            <a:avLst/>
            <a:gdLst>
              <a:gd name="connsiteX0" fmla="*/ 532160 w 532160"/>
              <a:gd name="connsiteY0" fmla="*/ 357817 h 9033215"/>
              <a:gd name="connsiteX1" fmla="*/ 0 w 532160"/>
              <a:gd name="connsiteY1" fmla="*/ 0 h 9033215"/>
              <a:gd name="connsiteX2" fmla="*/ 0 w 532160"/>
              <a:gd name="connsiteY2" fmla="*/ 8675399 h 9033215"/>
              <a:gd name="connsiteX3" fmla="*/ 532160 w 532160"/>
              <a:gd name="connsiteY3" fmla="*/ 9033215 h 903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160" h="9033215">
                <a:moveTo>
                  <a:pt x="532160" y="357817"/>
                </a:moveTo>
                <a:lnTo>
                  <a:pt x="0" y="0"/>
                </a:lnTo>
                <a:lnTo>
                  <a:pt x="0" y="8675399"/>
                </a:lnTo>
                <a:lnTo>
                  <a:pt x="532160" y="9033215"/>
                </a:lnTo>
                <a:close/>
              </a:path>
            </a:pathLst>
          </a:custGeom>
          <a:gradFill>
            <a:gsLst>
              <a:gs pos="45984">
                <a:schemeClr val="tx1"/>
              </a:gs>
              <a:gs pos="0">
                <a:schemeClr val="accent4">
                  <a:lumMod val="50000"/>
                  <a:lumOff val="50000"/>
                </a:schemeClr>
              </a:gs>
              <a:gs pos="96000">
                <a:schemeClr val="tx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大楼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610" y="3236595"/>
            <a:ext cx="6610350" cy="403288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336675" y="2100580"/>
            <a:ext cx="32016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90%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江阴人的防疫资讯来源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-498475" y="450850"/>
            <a:ext cx="5967095" cy="1399540"/>
            <a:chOff x="-785" y="710"/>
            <a:chExt cx="9397" cy="2204"/>
          </a:xfrm>
        </p:grpSpPr>
        <p:sp>
          <p:nvSpPr>
            <p:cNvPr id="8" name="五边形 7"/>
            <p:cNvSpPr/>
            <p:nvPr/>
          </p:nvSpPr>
          <p:spPr>
            <a:xfrm rot="10800000">
              <a:off x="-785" y="1584"/>
              <a:ext cx="2399" cy="583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" name="图片 1" descr="以快为胜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0" y="710"/>
              <a:ext cx="6603" cy="2205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 rot="0">
            <a:off x="12182475" y="2338070"/>
            <a:ext cx="4133850" cy="2512695"/>
            <a:chOff x="8259" y="3742"/>
            <a:chExt cx="7189" cy="4369"/>
          </a:xfrm>
        </p:grpSpPr>
        <p:grpSp>
          <p:nvGrpSpPr>
            <p:cNvPr id="85" name="组合 84"/>
            <p:cNvGrpSpPr/>
            <p:nvPr/>
          </p:nvGrpSpPr>
          <p:grpSpPr>
            <a:xfrm>
              <a:off x="8259" y="6713"/>
              <a:ext cx="1887" cy="1398"/>
              <a:chOff x="2144682" y="3719890"/>
              <a:chExt cx="3280758" cy="2431526"/>
            </a:xfrm>
          </p:grpSpPr>
          <p:sp>
            <p:nvSpPr>
              <p:cNvPr id="86" name="矩形 85"/>
              <p:cNvSpPr/>
              <p:nvPr/>
            </p:nvSpPr>
            <p:spPr>
              <a:xfrm>
                <a:off x="2144683" y="5766405"/>
                <a:ext cx="2369260" cy="385011"/>
              </a:xfrm>
              <a:prstGeom prst="rect">
                <a:avLst/>
              </a:prstGeom>
              <a:solidFill>
                <a:srgbClr val="0156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87" name="平行四边形 86"/>
              <p:cNvSpPr/>
              <p:nvPr/>
            </p:nvSpPr>
            <p:spPr>
              <a:xfrm>
                <a:off x="2144682" y="3719890"/>
                <a:ext cx="3280758" cy="2046515"/>
              </a:xfrm>
              <a:prstGeom prst="parallelogram">
                <a:avLst>
                  <a:gd name="adj" fmla="val 44592"/>
                </a:avLst>
              </a:prstGeom>
              <a:solidFill>
                <a:srgbClr val="E1E7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88" name="平行四边形 87"/>
              <p:cNvSpPr/>
              <p:nvPr/>
            </p:nvSpPr>
            <p:spPr>
              <a:xfrm rot="16200000" flipV="1">
                <a:off x="3753929" y="4479904"/>
                <a:ext cx="2431526" cy="911497"/>
              </a:xfrm>
              <a:prstGeom prst="parallelogram">
                <a:avLst>
                  <a:gd name="adj" fmla="val 225115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</p:grpSp>
        <p:grpSp>
          <p:nvGrpSpPr>
            <p:cNvPr id="117" name="组合 116"/>
            <p:cNvGrpSpPr/>
            <p:nvPr/>
          </p:nvGrpSpPr>
          <p:grpSpPr>
            <a:xfrm>
              <a:off x="10043" y="5735"/>
              <a:ext cx="1887" cy="1398"/>
              <a:chOff x="2144682" y="3719890"/>
              <a:chExt cx="3280758" cy="2431526"/>
            </a:xfrm>
          </p:grpSpPr>
          <p:sp>
            <p:nvSpPr>
              <p:cNvPr id="118" name="矩形 117"/>
              <p:cNvSpPr/>
              <p:nvPr/>
            </p:nvSpPr>
            <p:spPr>
              <a:xfrm>
                <a:off x="2144683" y="5766405"/>
                <a:ext cx="2369260" cy="385011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 dirty="0"/>
              </a:p>
            </p:txBody>
          </p:sp>
          <p:sp>
            <p:nvSpPr>
              <p:cNvPr id="119" name="平行四边形 118"/>
              <p:cNvSpPr/>
              <p:nvPr/>
            </p:nvSpPr>
            <p:spPr>
              <a:xfrm>
                <a:off x="2144682" y="3719890"/>
                <a:ext cx="3280758" cy="2046515"/>
              </a:xfrm>
              <a:prstGeom prst="parallelogram">
                <a:avLst>
                  <a:gd name="adj" fmla="val 44592"/>
                </a:avLst>
              </a:prstGeom>
              <a:solidFill>
                <a:srgbClr val="E1E7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121" name="平行四边形 120"/>
              <p:cNvSpPr/>
              <p:nvPr/>
            </p:nvSpPr>
            <p:spPr>
              <a:xfrm rot="16200000" flipV="1">
                <a:off x="3753929" y="4479904"/>
                <a:ext cx="2431526" cy="911497"/>
              </a:xfrm>
              <a:prstGeom prst="parallelogram">
                <a:avLst>
                  <a:gd name="adj" fmla="val 225115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</p:grpSp>
        <p:grpSp>
          <p:nvGrpSpPr>
            <p:cNvPr id="162" name="组合 161"/>
            <p:cNvGrpSpPr/>
            <p:nvPr/>
          </p:nvGrpSpPr>
          <p:grpSpPr>
            <a:xfrm>
              <a:off x="11784" y="4761"/>
              <a:ext cx="1887" cy="1398"/>
              <a:chOff x="2144682" y="3719890"/>
              <a:chExt cx="3280758" cy="2431526"/>
            </a:xfrm>
          </p:grpSpPr>
          <p:sp>
            <p:nvSpPr>
              <p:cNvPr id="163" name="矩形 162"/>
              <p:cNvSpPr/>
              <p:nvPr/>
            </p:nvSpPr>
            <p:spPr>
              <a:xfrm>
                <a:off x="2144683" y="5766405"/>
                <a:ext cx="2369260" cy="385011"/>
              </a:xfrm>
              <a:prstGeom prst="rect">
                <a:avLst/>
              </a:prstGeom>
              <a:solidFill>
                <a:srgbClr val="0156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 dirty="0"/>
              </a:p>
            </p:txBody>
          </p:sp>
          <p:sp>
            <p:nvSpPr>
              <p:cNvPr id="164" name="平行四边形 163"/>
              <p:cNvSpPr/>
              <p:nvPr/>
            </p:nvSpPr>
            <p:spPr>
              <a:xfrm>
                <a:off x="2144682" y="3719890"/>
                <a:ext cx="3280758" cy="2046515"/>
              </a:xfrm>
              <a:prstGeom prst="parallelogram">
                <a:avLst>
                  <a:gd name="adj" fmla="val 44592"/>
                </a:avLst>
              </a:prstGeom>
              <a:solidFill>
                <a:srgbClr val="E1E7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165" name="平行四边形 164"/>
              <p:cNvSpPr/>
              <p:nvPr/>
            </p:nvSpPr>
            <p:spPr>
              <a:xfrm rot="16200000" flipV="1">
                <a:off x="3753929" y="4479904"/>
                <a:ext cx="2431526" cy="911497"/>
              </a:xfrm>
              <a:prstGeom prst="parallelogram">
                <a:avLst>
                  <a:gd name="adj" fmla="val 225115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</p:grpSp>
        <p:grpSp>
          <p:nvGrpSpPr>
            <p:cNvPr id="182" name="组合 181"/>
            <p:cNvGrpSpPr/>
            <p:nvPr/>
          </p:nvGrpSpPr>
          <p:grpSpPr>
            <a:xfrm>
              <a:off x="13561" y="3742"/>
              <a:ext cx="1887" cy="1398"/>
              <a:chOff x="2144682" y="3719890"/>
              <a:chExt cx="3280758" cy="2431526"/>
            </a:xfrm>
          </p:grpSpPr>
          <p:sp>
            <p:nvSpPr>
              <p:cNvPr id="183" name="矩形 182"/>
              <p:cNvSpPr/>
              <p:nvPr/>
            </p:nvSpPr>
            <p:spPr>
              <a:xfrm>
                <a:off x="2144683" y="5766405"/>
                <a:ext cx="2369260" cy="385011"/>
              </a:xfrm>
              <a:prstGeom prst="rect">
                <a:avLst/>
              </a:prstGeom>
              <a:solidFill>
                <a:srgbClr val="8497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184" name="平行四边形 183"/>
              <p:cNvSpPr/>
              <p:nvPr/>
            </p:nvSpPr>
            <p:spPr>
              <a:xfrm>
                <a:off x="2144682" y="3719890"/>
                <a:ext cx="3280758" cy="2046515"/>
              </a:xfrm>
              <a:prstGeom prst="parallelogram">
                <a:avLst>
                  <a:gd name="adj" fmla="val 44592"/>
                </a:avLst>
              </a:prstGeom>
              <a:solidFill>
                <a:srgbClr val="E1E7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185" name="平行四边形 184"/>
              <p:cNvSpPr/>
              <p:nvPr/>
            </p:nvSpPr>
            <p:spPr>
              <a:xfrm rot="16200000" flipV="1">
                <a:off x="3753929" y="4479904"/>
                <a:ext cx="2431526" cy="911497"/>
              </a:xfrm>
              <a:prstGeom prst="parallelogram">
                <a:avLst>
                  <a:gd name="adj" fmla="val 225115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</p:grpSp>
        <p:grpSp>
          <p:nvGrpSpPr>
            <p:cNvPr id="190" name="Group 41"/>
            <p:cNvGrpSpPr>
              <a:grpSpLocks noChangeAspect="1"/>
            </p:cNvGrpSpPr>
            <p:nvPr/>
          </p:nvGrpSpPr>
          <p:grpSpPr bwMode="auto">
            <a:xfrm>
              <a:off x="8724" y="6619"/>
              <a:ext cx="710" cy="884"/>
              <a:chOff x="3783" y="2089"/>
              <a:chExt cx="114" cy="142"/>
            </a:xfrm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191" name="AutoShape 40"/>
              <p:cNvSpPr>
                <a:spLocks noChangeAspect="1" noChangeArrowheads="1" noTextEdit="1"/>
              </p:cNvSpPr>
              <p:nvPr/>
            </p:nvSpPr>
            <p:spPr bwMode="auto">
              <a:xfrm>
                <a:off x="3783" y="2089"/>
                <a:ext cx="11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p>
                <a:endParaRPr lang="zh-CN" altLang="en-US" sz="2400"/>
              </a:p>
            </p:txBody>
          </p:sp>
          <p:sp>
            <p:nvSpPr>
              <p:cNvPr id="192" name="Freeform 42"/>
              <p:cNvSpPr/>
              <p:nvPr/>
            </p:nvSpPr>
            <p:spPr bwMode="auto">
              <a:xfrm>
                <a:off x="3791" y="2221"/>
                <a:ext cx="20" cy="10"/>
              </a:xfrm>
              <a:custGeom>
                <a:avLst/>
                <a:gdLst>
                  <a:gd name="T0" fmla="*/ 8 w 8"/>
                  <a:gd name="T1" fmla="*/ 0 h 4"/>
                  <a:gd name="T2" fmla="*/ 1 w 8"/>
                  <a:gd name="T3" fmla="*/ 0 h 4"/>
                  <a:gd name="T4" fmla="*/ 0 w 8"/>
                  <a:gd name="T5" fmla="*/ 0 h 4"/>
                  <a:gd name="T6" fmla="*/ 0 w 8"/>
                  <a:gd name="T7" fmla="*/ 4 h 4"/>
                  <a:gd name="T8" fmla="*/ 1 w 8"/>
                  <a:gd name="T9" fmla="*/ 4 h 4"/>
                  <a:gd name="T10" fmla="*/ 8 w 8"/>
                  <a:gd name="T11" fmla="*/ 4 h 4"/>
                  <a:gd name="T12" fmla="*/ 8 w 8"/>
                  <a:gd name="T13" fmla="*/ 4 h 4"/>
                  <a:gd name="T14" fmla="*/ 8 w 8"/>
                  <a:gd name="T15" fmla="*/ 0 h 4"/>
                  <a:gd name="T16" fmla="*/ 8 w 8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</a:path>
                </a:pathLst>
              </a:custGeom>
              <a:solidFill>
                <a:srgbClr val="FFB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p>
                <a:endParaRPr lang="zh-CN" altLang="en-US" sz="2400"/>
              </a:p>
            </p:txBody>
          </p:sp>
          <p:sp>
            <p:nvSpPr>
              <p:cNvPr id="193" name="Freeform 43"/>
              <p:cNvSpPr/>
              <p:nvPr/>
            </p:nvSpPr>
            <p:spPr bwMode="auto">
              <a:xfrm>
                <a:off x="3818" y="2208"/>
                <a:ext cx="23" cy="23"/>
              </a:xfrm>
              <a:custGeom>
                <a:avLst/>
                <a:gdLst>
                  <a:gd name="T0" fmla="*/ 8 w 9"/>
                  <a:gd name="T1" fmla="*/ 0 h 9"/>
                  <a:gd name="T2" fmla="*/ 1 w 9"/>
                  <a:gd name="T3" fmla="*/ 0 h 9"/>
                  <a:gd name="T4" fmla="*/ 0 w 9"/>
                  <a:gd name="T5" fmla="*/ 1 h 9"/>
                  <a:gd name="T6" fmla="*/ 0 w 9"/>
                  <a:gd name="T7" fmla="*/ 9 h 9"/>
                  <a:gd name="T8" fmla="*/ 1 w 9"/>
                  <a:gd name="T9" fmla="*/ 9 h 9"/>
                  <a:gd name="T10" fmla="*/ 8 w 9"/>
                  <a:gd name="T11" fmla="*/ 9 h 9"/>
                  <a:gd name="T12" fmla="*/ 9 w 9"/>
                  <a:gd name="T13" fmla="*/ 9 h 9"/>
                  <a:gd name="T14" fmla="*/ 9 w 9"/>
                  <a:gd name="T15" fmla="*/ 1 h 9"/>
                  <a:gd name="T16" fmla="*/ 8 w 9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solidFill>
                <a:srgbClr val="FFB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p>
                <a:endParaRPr lang="zh-CN" altLang="en-US" sz="2400"/>
              </a:p>
            </p:txBody>
          </p:sp>
          <p:sp>
            <p:nvSpPr>
              <p:cNvPr id="194" name="Freeform 44"/>
              <p:cNvSpPr/>
              <p:nvPr/>
            </p:nvSpPr>
            <p:spPr bwMode="auto">
              <a:xfrm>
                <a:off x="3849" y="2184"/>
                <a:ext cx="20" cy="47"/>
              </a:xfrm>
              <a:custGeom>
                <a:avLst/>
                <a:gdLst>
                  <a:gd name="T0" fmla="*/ 7 w 8"/>
                  <a:gd name="T1" fmla="*/ 0 h 19"/>
                  <a:gd name="T2" fmla="*/ 0 w 8"/>
                  <a:gd name="T3" fmla="*/ 0 h 19"/>
                  <a:gd name="T4" fmla="*/ 0 w 8"/>
                  <a:gd name="T5" fmla="*/ 1 h 19"/>
                  <a:gd name="T6" fmla="*/ 0 w 8"/>
                  <a:gd name="T7" fmla="*/ 19 h 19"/>
                  <a:gd name="T8" fmla="*/ 0 w 8"/>
                  <a:gd name="T9" fmla="*/ 19 h 19"/>
                  <a:gd name="T10" fmla="*/ 7 w 8"/>
                  <a:gd name="T11" fmla="*/ 19 h 19"/>
                  <a:gd name="T12" fmla="*/ 8 w 8"/>
                  <a:gd name="T13" fmla="*/ 19 h 19"/>
                  <a:gd name="T14" fmla="*/ 8 w 8"/>
                  <a:gd name="T15" fmla="*/ 1 h 19"/>
                  <a:gd name="T16" fmla="*/ 7 w 8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9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FFB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p>
                <a:endParaRPr lang="zh-CN" altLang="en-US" sz="2400"/>
              </a:p>
            </p:txBody>
          </p:sp>
          <p:sp>
            <p:nvSpPr>
              <p:cNvPr id="195" name="Freeform 45"/>
              <p:cNvSpPr/>
              <p:nvPr/>
            </p:nvSpPr>
            <p:spPr bwMode="auto">
              <a:xfrm>
                <a:off x="3877" y="2161"/>
                <a:ext cx="22" cy="70"/>
              </a:xfrm>
              <a:custGeom>
                <a:avLst/>
                <a:gdLst>
                  <a:gd name="T0" fmla="*/ 8 w 9"/>
                  <a:gd name="T1" fmla="*/ 0 h 28"/>
                  <a:gd name="T2" fmla="*/ 1 w 9"/>
                  <a:gd name="T3" fmla="*/ 0 h 28"/>
                  <a:gd name="T4" fmla="*/ 0 w 9"/>
                  <a:gd name="T5" fmla="*/ 1 h 28"/>
                  <a:gd name="T6" fmla="*/ 0 w 9"/>
                  <a:gd name="T7" fmla="*/ 28 h 28"/>
                  <a:gd name="T8" fmla="*/ 1 w 9"/>
                  <a:gd name="T9" fmla="*/ 28 h 28"/>
                  <a:gd name="T10" fmla="*/ 8 w 9"/>
                  <a:gd name="T11" fmla="*/ 28 h 28"/>
                  <a:gd name="T12" fmla="*/ 9 w 9"/>
                  <a:gd name="T13" fmla="*/ 28 h 28"/>
                  <a:gd name="T14" fmla="*/ 9 w 9"/>
                  <a:gd name="T15" fmla="*/ 1 h 28"/>
                  <a:gd name="T16" fmla="*/ 8 w 9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8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1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9" y="28"/>
                      <a:pt x="9" y="28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solidFill>
                <a:srgbClr val="FFB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p>
                <a:endParaRPr lang="zh-CN" altLang="en-US" sz="2400"/>
              </a:p>
            </p:txBody>
          </p:sp>
          <p:sp>
            <p:nvSpPr>
              <p:cNvPr id="196" name="Freeform 46"/>
              <p:cNvSpPr/>
              <p:nvPr/>
            </p:nvSpPr>
            <p:spPr bwMode="auto">
              <a:xfrm>
                <a:off x="3821" y="2089"/>
                <a:ext cx="23" cy="27"/>
              </a:xfrm>
              <a:custGeom>
                <a:avLst/>
                <a:gdLst>
                  <a:gd name="T0" fmla="*/ 5 w 9"/>
                  <a:gd name="T1" fmla="*/ 10 h 11"/>
                  <a:gd name="T2" fmla="*/ 8 w 9"/>
                  <a:gd name="T3" fmla="*/ 4 h 11"/>
                  <a:gd name="T4" fmla="*/ 5 w 9"/>
                  <a:gd name="T5" fmla="*/ 0 h 11"/>
                  <a:gd name="T6" fmla="*/ 0 w 9"/>
                  <a:gd name="T7" fmla="*/ 4 h 11"/>
                  <a:gd name="T8" fmla="*/ 5 w 9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5" y="10"/>
                    </a:moveTo>
                    <a:cubicBezTo>
                      <a:pt x="8" y="10"/>
                      <a:pt x="8" y="7"/>
                      <a:pt x="8" y="4"/>
                    </a:cubicBezTo>
                    <a:cubicBezTo>
                      <a:pt x="9" y="2"/>
                      <a:pt x="7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1" y="8"/>
                      <a:pt x="4" y="11"/>
                      <a:pt x="5" y="10"/>
                    </a:cubicBezTo>
                    <a:close/>
                  </a:path>
                </a:pathLst>
              </a:custGeom>
              <a:solidFill>
                <a:srgbClr val="7664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p>
                <a:endParaRPr lang="zh-CN" altLang="en-US" sz="2400"/>
              </a:p>
            </p:txBody>
          </p:sp>
          <p:sp>
            <p:nvSpPr>
              <p:cNvPr id="197" name="Freeform 47"/>
              <p:cNvSpPr/>
              <p:nvPr/>
            </p:nvSpPr>
            <p:spPr bwMode="auto">
              <a:xfrm>
                <a:off x="3785" y="2164"/>
                <a:ext cx="36" cy="44"/>
              </a:xfrm>
              <a:custGeom>
                <a:avLst/>
                <a:gdLst>
                  <a:gd name="T0" fmla="*/ 12 w 14"/>
                  <a:gd name="T1" fmla="*/ 1 h 18"/>
                  <a:gd name="T2" fmla="*/ 10 w 14"/>
                  <a:gd name="T3" fmla="*/ 0 h 18"/>
                  <a:gd name="T4" fmla="*/ 8 w 14"/>
                  <a:gd name="T5" fmla="*/ 6 h 18"/>
                  <a:gd name="T6" fmla="*/ 1 w 14"/>
                  <a:gd name="T7" fmla="*/ 14 h 18"/>
                  <a:gd name="T8" fmla="*/ 1 w 14"/>
                  <a:gd name="T9" fmla="*/ 17 h 18"/>
                  <a:gd name="T10" fmla="*/ 4 w 14"/>
                  <a:gd name="T11" fmla="*/ 17 h 18"/>
                  <a:gd name="T12" fmla="*/ 12 w 14"/>
                  <a:gd name="T13" fmla="*/ 9 h 18"/>
                  <a:gd name="T14" fmla="*/ 13 w 14"/>
                  <a:gd name="T15" fmla="*/ 8 h 18"/>
                  <a:gd name="T16" fmla="*/ 14 w 14"/>
                  <a:gd name="T17" fmla="*/ 3 h 18"/>
                  <a:gd name="T18" fmla="*/ 12 w 14"/>
                  <a:gd name="T1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8">
                    <a:moveTo>
                      <a:pt x="12" y="1"/>
                    </a:moveTo>
                    <a:cubicBezTo>
                      <a:pt x="11" y="1"/>
                      <a:pt x="10" y="0"/>
                      <a:pt x="10" y="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6"/>
                      <a:pt x="1" y="17"/>
                    </a:cubicBezTo>
                    <a:cubicBezTo>
                      <a:pt x="2" y="18"/>
                      <a:pt x="4" y="18"/>
                      <a:pt x="4" y="1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3" y="8"/>
                      <a:pt x="13" y="8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lose/>
                  </a:path>
                </a:pathLst>
              </a:custGeom>
              <a:solidFill>
                <a:srgbClr val="7664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p>
                <a:endParaRPr lang="zh-CN" altLang="en-US" sz="2400"/>
              </a:p>
            </p:txBody>
          </p:sp>
          <p:sp>
            <p:nvSpPr>
              <p:cNvPr id="198" name="Freeform 48"/>
              <p:cNvSpPr/>
              <p:nvPr/>
            </p:nvSpPr>
            <p:spPr bwMode="auto">
              <a:xfrm>
                <a:off x="3836" y="2116"/>
                <a:ext cx="33" cy="20"/>
              </a:xfrm>
              <a:custGeom>
                <a:avLst/>
                <a:gdLst>
                  <a:gd name="T0" fmla="*/ 6 w 13"/>
                  <a:gd name="T1" fmla="*/ 8 h 8"/>
                  <a:gd name="T2" fmla="*/ 12 w 13"/>
                  <a:gd name="T3" fmla="*/ 4 h 8"/>
                  <a:gd name="T4" fmla="*/ 12 w 13"/>
                  <a:gd name="T5" fmla="*/ 1 h 8"/>
                  <a:gd name="T6" fmla="*/ 10 w 13"/>
                  <a:gd name="T7" fmla="*/ 1 h 8"/>
                  <a:gd name="T8" fmla="*/ 5 w 13"/>
                  <a:gd name="T9" fmla="*/ 4 h 8"/>
                  <a:gd name="T10" fmla="*/ 1 w 13"/>
                  <a:gd name="T11" fmla="*/ 3 h 8"/>
                  <a:gd name="T12" fmla="*/ 1 w 13"/>
                  <a:gd name="T13" fmla="*/ 5 h 8"/>
                  <a:gd name="T14" fmla="*/ 0 w 13"/>
                  <a:gd name="T15" fmla="*/ 7 h 8"/>
                  <a:gd name="T16" fmla="*/ 5 w 13"/>
                  <a:gd name="T17" fmla="*/ 8 h 8"/>
                  <a:gd name="T18" fmla="*/ 6 w 13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8">
                    <a:moveTo>
                      <a:pt x="6" y="8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1"/>
                      <a:pt x="11" y="0"/>
                      <a:pt x="10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lose/>
                  </a:path>
                </a:pathLst>
              </a:custGeom>
              <a:solidFill>
                <a:srgbClr val="7664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p>
                <a:endParaRPr lang="zh-CN" altLang="en-US" sz="2400"/>
              </a:p>
            </p:txBody>
          </p:sp>
          <p:sp>
            <p:nvSpPr>
              <p:cNvPr id="199" name="Freeform 49"/>
              <p:cNvSpPr/>
              <p:nvPr/>
            </p:nvSpPr>
            <p:spPr bwMode="auto">
              <a:xfrm>
                <a:off x="3783" y="2116"/>
                <a:ext cx="58" cy="87"/>
              </a:xfrm>
              <a:custGeom>
                <a:avLst/>
                <a:gdLst>
                  <a:gd name="T0" fmla="*/ 18 w 23"/>
                  <a:gd name="T1" fmla="*/ 17 h 35"/>
                  <a:gd name="T2" fmla="*/ 21 w 23"/>
                  <a:gd name="T3" fmla="*/ 5 h 35"/>
                  <a:gd name="T4" fmla="*/ 21 w 23"/>
                  <a:gd name="T5" fmla="*/ 2 h 35"/>
                  <a:gd name="T6" fmla="*/ 20 w 23"/>
                  <a:gd name="T7" fmla="*/ 2 h 35"/>
                  <a:gd name="T8" fmla="*/ 19 w 23"/>
                  <a:gd name="T9" fmla="*/ 7 h 35"/>
                  <a:gd name="T10" fmla="*/ 20 w 23"/>
                  <a:gd name="T11" fmla="*/ 3 h 35"/>
                  <a:gd name="T12" fmla="*/ 20 w 23"/>
                  <a:gd name="T13" fmla="*/ 2 h 35"/>
                  <a:gd name="T14" fmla="*/ 20 w 23"/>
                  <a:gd name="T15" fmla="*/ 1 h 35"/>
                  <a:gd name="T16" fmla="*/ 19 w 23"/>
                  <a:gd name="T17" fmla="*/ 1 h 35"/>
                  <a:gd name="T18" fmla="*/ 18 w 23"/>
                  <a:gd name="T19" fmla="*/ 2 h 35"/>
                  <a:gd name="T20" fmla="*/ 19 w 23"/>
                  <a:gd name="T21" fmla="*/ 3 h 35"/>
                  <a:gd name="T22" fmla="*/ 18 w 23"/>
                  <a:gd name="T23" fmla="*/ 6 h 35"/>
                  <a:gd name="T24" fmla="*/ 17 w 23"/>
                  <a:gd name="T25" fmla="*/ 0 h 35"/>
                  <a:gd name="T26" fmla="*/ 17 w 23"/>
                  <a:gd name="T27" fmla="*/ 0 h 35"/>
                  <a:gd name="T28" fmla="*/ 17 w 23"/>
                  <a:gd name="T29" fmla="*/ 0 h 35"/>
                  <a:gd name="T30" fmla="*/ 15 w 23"/>
                  <a:gd name="T31" fmla="*/ 0 h 35"/>
                  <a:gd name="T32" fmla="*/ 8 w 23"/>
                  <a:gd name="T33" fmla="*/ 0 h 35"/>
                  <a:gd name="T34" fmla="*/ 1 w 23"/>
                  <a:gd name="T35" fmla="*/ 5 h 35"/>
                  <a:gd name="T36" fmla="*/ 1 w 23"/>
                  <a:gd name="T37" fmla="*/ 8 h 35"/>
                  <a:gd name="T38" fmla="*/ 4 w 23"/>
                  <a:gd name="T39" fmla="*/ 8 h 35"/>
                  <a:gd name="T40" fmla="*/ 4 w 23"/>
                  <a:gd name="T41" fmla="*/ 8 h 35"/>
                  <a:gd name="T42" fmla="*/ 9 w 23"/>
                  <a:gd name="T43" fmla="*/ 4 h 35"/>
                  <a:gd name="T44" fmla="*/ 13 w 23"/>
                  <a:gd name="T45" fmla="*/ 4 h 35"/>
                  <a:gd name="T46" fmla="*/ 12 w 23"/>
                  <a:gd name="T47" fmla="*/ 4 h 35"/>
                  <a:gd name="T48" fmla="*/ 9 w 23"/>
                  <a:gd name="T49" fmla="*/ 15 h 35"/>
                  <a:gd name="T50" fmla="*/ 10 w 23"/>
                  <a:gd name="T51" fmla="*/ 16 h 35"/>
                  <a:gd name="T52" fmla="*/ 14 w 23"/>
                  <a:gd name="T53" fmla="*/ 20 h 35"/>
                  <a:gd name="T54" fmla="*/ 18 w 23"/>
                  <a:gd name="T55" fmla="*/ 24 h 35"/>
                  <a:gd name="T56" fmla="*/ 17 w 23"/>
                  <a:gd name="T57" fmla="*/ 32 h 35"/>
                  <a:gd name="T58" fmla="*/ 19 w 23"/>
                  <a:gd name="T59" fmla="*/ 35 h 35"/>
                  <a:gd name="T60" fmla="*/ 22 w 23"/>
                  <a:gd name="T61" fmla="*/ 33 h 35"/>
                  <a:gd name="T62" fmla="*/ 23 w 23"/>
                  <a:gd name="T63" fmla="*/ 24 h 35"/>
                  <a:gd name="T64" fmla="*/ 23 w 23"/>
                  <a:gd name="T65" fmla="*/ 22 h 35"/>
                  <a:gd name="T66" fmla="*/ 18 w 23"/>
                  <a:gd name="T67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" h="35">
                    <a:moveTo>
                      <a:pt x="18" y="17"/>
                    </a:moveTo>
                    <a:cubicBezTo>
                      <a:pt x="19" y="10"/>
                      <a:pt x="21" y="6"/>
                      <a:pt x="21" y="5"/>
                    </a:cubicBezTo>
                    <a:cubicBezTo>
                      <a:pt x="21" y="3"/>
                      <a:pt x="21" y="2"/>
                      <a:pt x="21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5"/>
                      <a:pt x="19" y="7"/>
                      <a:pt x="19" y="7"/>
                    </a:cubicBezTo>
                    <a:cubicBezTo>
                      <a:pt x="19" y="7"/>
                      <a:pt x="20" y="4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1"/>
                    </a:cubicBezTo>
                    <a:cubicBezTo>
                      <a:pt x="19" y="1"/>
                      <a:pt x="18" y="2"/>
                      <a:pt x="18" y="2"/>
                    </a:cubicBezTo>
                    <a:cubicBezTo>
                      <a:pt x="18" y="2"/>
                      <a:pt x="18" y="2"/>
                      <a:pt x="19" y="3"/>
                    </a:cubicBezTo>
                    <a:cubicBezTo>
                      <a:pt x="19" y="3"/>
                      <a:pt x="18" y="4"/>
                      <a:pt x="18" y="6"/>
                    </a:cubicBezTo>
                    <a:cubicBezTo>
                      <a:pt x="18" y="1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3" y="0"/>
                      <a:pt x="11" y="0"/>
                      <a:pt x="8" y="0"/>
                    </a:cubicBezTo>
                    <a:cubicBezTo>
                      <a:pt x="8" y="0"/>
                      <a:pt x="1" y="5"/>
                      <a:pt x="1" y="5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2" y="8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9" y="4"/>
                      <a:pt x="9" y="4"/>
                    </a:cubicBezTo>
                    <a:cubicBezTo>
                      <a:pt x="9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7"/>
                      <a:pt x="9" y="13"/>
                      <a:pt x="9" y="15"/>
                    </a:cubicBezTo>
                    <a:cubicBezTo>
                      <a:pt x="9" y="15"/>
                      <a:pt x="10" y="15"/>
                      <a:pt x="10" y="16"/>
                    </a:cubicBezTo>
                    <a:cubicBezTo>
                      <a:pt x="10" y="16"/>
                      <a:pt x="11" y="18"/>
                      <a:pt x="14" y="20"/>
                    </a:cubicBezTo>
                    <a:cubicBezTo>
                      <a:pt x="14" y="20"/>
                      <a:pt x="18" y="24"/>
                      <a:pt x="18" y="24"/>
                    </a:cubicBezTo>
                    <a:cubicBezTo>
                      <a:pt x="18" y="24"/>
                      <a:pt x="17" y="32"/>
                      <a:pt x="17" y="32"/>
                    </a:cubicBezTo>
                    <a:cubicBezTo>
                      <a:pt x="17" y="34"/>
                      <a:pt x="18" y="35"/>
                      <a:pt x="19" y="35"/>
                    </a:cubicBezTo>
                    <a:cubicBezTo>
                      <a:pt x="20" y="35"/>
                      <a:pt x="21" y="35"/>
                      <a:pt x="22" y="33"/>
                    </a:cubicBezTo>
                    <a:cubicBezTo>
                      <a:pt x="22" y="33"/>
                      <a:pt x="23" y="24"/>
                      <a:pt x="23" y="24"/>
                    </a:cubicBezTo>
                    <a:cubicBezTo>
                      <a:pt x="23" y="23"/>
                      <a:pt x="23" y="22"/>
                      <a:pt x="23" y="22"/>
                    </a:cubicBezTo>
                    <a:cubicBezTo>
                      <a:pt x="22" y="21"/>
                      <a:pt x="18" y="17"/>
                      <a:pt x="18" y="17"/>
                    </a:cubicBezTo>
                    <a:close/>
                  </a:path>
                </a:pathLst>
              </a:custGeom>
              <a:solidFill>
                <a:srgbClr val="7664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p>
                <a:endParaRPr lang="zh-CN" altLang="en-US" sz="2400"/>
              </a:p>
            </p:txBody>
          </p:sp>
        </p:grpSp>
        <p:grpSp>
          <p:nvGrpSpPr>
            <p:cNvPr id="200" name="Group 52"/>
            <p:cNvGrpSpPr>
              <a:grpSpLocks noChangeAspect="1"/>
            </p:cNvGrpSpPr>
            <p:nvPr/>
          </p:nvGrpSpPr>
          <p:grpSpPr bwMode="auto">
            <a:xfrm>
              <a:off x="10650" y="5577"/>
              <a:ext cx="757" cy="751"/>
              <a:chOff x="3783" y="2102"/>
              <a:chExt cx="116" cy="115"/>
            </a:xfrm>
            <a:solidFill>
              <a:srgbClr val="1C7AD8"/>
            </a:solidFill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201" name="Freeform 53"/>
              <p:cNvSpPr>
                <a:spLocks noEditPoints="1"/>
              </p:cNvSpPr>
              <p:nvPr/>
            </p:nvSpPr>
            <p:spPr bwMode="auto">
              <a:xfrm>
                <a:off x="3783" y="2102"/>
                <a:ext cx="116" cy="115"/>
              </a:xfrm>
              <a:custGeom>
                <a:avLst/>
                <a:gdLst>
                  <a:gd name="T0" fmla="*/ 23 w 46"/>
                  <a:gd name="T1" fmla="*/ 0 h 46"/>
                  <a:gd name="T2" fmla="*/ 0 w 46"/>
                  <a:gd name="T3" fmla="*/ 23 h 46"/>
                  <a:gd name="T4" fmla="*/ 23 w 46"/>
                  <a:gd name="T5" fmla="*/ 46 h 46"/>
                  <a:gd name="T6" fmla="*/ 46 w 46"/>
                  <a:gd name="T7" fmla="*/ 23 h 46"/>
                  <a:gd name="T8" fmla="*/ 23 w 46"/>
                  <a:gd name="T9" fmla="*/ 0 h 46"/>
                  <a:gd name="T10" fmla="*/ 23 w 46"/>
                  <a:gd name="T11" fmla="*/ 42 h 46"/>
                  <a:gd name="T12" fmla="*/ 5 w 46"/>
                  <a:gd name="T13" fmla="*/ 23 h 46"/>
                  <a:gd name="T14" fmla="*/ 23 w 46"/>
                  <a:gd name="T15" fmla="*/ 4 h 46"/>
                  <a:gd name="T16" fmla="*/ 42 w 46"/>
                  <a:gd name="T17" fmla="*/ 23 h 46"/>
                  <a:gd name="T18" fmla="*/ 23 w 46"/>
                  <a:gd name="T19" fmla="*/ 4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6"/>
                      <a:pt x="23" y="46"/>
                    </a:cubicBezTo>
                    <a:cubicBezTo>
                      <a:pt x="36" y="46"/>
                      <a:pt x="46" y="36"/>
                      <a:pt x="46" y="23"/>
                    </a:cubicBezTo>
                    <a:cubicBezTo>
                      <a:pt x="46" y="10"/>
                      <a:pt x="36" y="0"/>
                      <a:pt x="23" y="0"/>
                    </a:cubicBezTo>
                    <a:close/>
                    <a:moveTo>
                      <a:pt x="23" y="42"/>
                    </a:moveTo>
                    <a:cubicBezTo>
                      <a:pt x="13" y="42"/>
                      <a:pt x="5" y="33"/>
                      <a:pt x="5" y="23"/>
                    </a:cubicBezTo>
                    <a:cubicBezTo>
                      <a:pt x="5" y="13"/>
                      <a:pt x="13" y="4"/>
                      <a:pt x="23" y="4"/>
                    </a:cubicBezTo>
                    <a:cubicBezTo>
                      <a:pt x="34" y="4"/>
                      <a:pt x="42" y="13"/>
                      <a:pt x="42" y="23"/>
                    </a:cubicBezTo>
                    <a:cubicBezTo>
                      <a:pt x="42" y="33"/>
                      <a:pt x="34" y="42"/>
                      <a:pt x="2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p>
                <a:endParaRPr lang="zh-CN" altLang="en-US" sz="2400"/>
              </a:p>
            </p:txBody>
          </p:sp>
          <p:sp>
            <p:nvSpPr>
              <p:cNvPr id="202" name="Freeform 54"/>
              <p:cNvSpPr>
                <a:spLocks noEditPoints="1"/>
              </p:cNvSpPr>
              <p:nvPr/>
            </p:nvSpPr>
            <p:spPr bwMode="auto">
              <a:xfrm>
                <a:off x="3783" y="2102"/>
                <a:ext cx="116" cy="115"/>
              </a:xfrm>
              <a:custGeom>
                <a:avLst/>
                <a:gdLst>
                  <a:gd name="T0" fmla="*/ 23 w 46"/>
                  <a:gd name="T1" fmla="*/ 0 h 46"/>
                  <a:gd name="T2" fmla="*/ 0 w 46"/>
                  <a:gd name="T3" fmla="*/ 23 h 46"/>
                  <a:gd name="T4" fmla="*/ 23 w 46"/>
                  <a:gd name="T5" fmla="*/ 46 h 46"/>
                  <a:gd name="T6" fmla="*/ 46 w 46"/>
                  <a:gd name="T7" fmla="*/ 23 h 46"/>
                  <a:gd name="T8" fmla="*/ 23 w 46"/>
                  <a:gd name="T9" fmla="*/ 0 h 46"/>
                  <a:gd name="T10" fmla="*/ 23 w 46"/>
                  <a:gd name="T11" fmla="*/ 42 h 46"/>
                  <a:gd name="T12" fmla="*/ 5 w 46"/>
                  <a:gd name="T13" fmla="*/ 23 h 46"/>
                  <a:gd name="T14" fmla="*/ 23 w 46"/>
                  <a:gd name="T15" fmla="*/ 4 h 46"/>
                  <a:gd name="T16" fmla="*/ 42 w 46"/>
                  <a:gd name="T17" fmla="*/ 23 h 46"/>
                  <a:gd name="T18" fmla="*/ 23 w 46"/>
                  <a:gd name="T19" fmla="*/ 4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6"/>
                      <a:pt x="23" y="46"/>
                    </a:cubicBezTo>
                    <a:cubicBezTo>
                      <a:pt x="36" y="46"/>
                      <a:pt x="46" y="36"/>
                      <a:pt x="46" y="23"/>
                    </a:cubicBezTo>
                    <a:cubicBezTo>
                      <a:pt x="46" y="10"/>
                      <a:pt x="36" y="0"/>
                      <a:pt x="23" y="0"/>
                    </a:cubicBezTo>
                    <a:close/>
                    <a:moveTo>
                      <a:pt x="23" y="42"/>
                    </a:moveTo>
                    <a:cubicBezTo>
                      <a:pt x="13" y="42"/>
                      <a:pt x="5" y="33"/>
                      <a:pt x="5" y="23"/>
                    </a:cubicBezTo>
                    <a:cubicBezTo>
                      <a:pt x="5" y="13"/>
                      <a:pt x="13" y="4"/>
                      <a:pt x="23" y="4"/>
                    </a:cubicBezTo>
                    <a:cubicBezTo>
                      <a:pt x="34" y="4"/>
                      <a:pt x="42" y="13"/>
                      <a:pt x="42" y="23"/>
                    </a:cubicBezTo>
                    <a:cubicBezTo>
                      <a:pt x="42" y="33"/>
                      <a:pt x="34" y="42"/>
                      <a:pt x="2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p>
                <a:endParaRPr lang="zh-CN" altLang="en-US" sz="2400"/>
              </a:p>
            </p:txBody>
          </p:sp>
          <p:sp>
            <p:nvSpPr>
              <p:cNvPr id="203" name="Freeform 55"/>
              <p:cNvSpPr/>
              <p:nvPr/>
            </p:nvSpPr>
            <p:spPr bwMode="auto">
              <a:xfrm>
                <a:off x="3839" y="2115"/>
                <a:ext cx="7" cy="10"/>
              </a:xfrm>
              <a:custGeom>
                <a:avLst/>
                <a:gdLst>
                  <a:gd name="T0" fmla="*/ 1 w 3"/>
                  <a:gd name="T1" fmla="*/ 4 h 4"/>
                  <a:gd name="T2" fmla="*/ 1 w 3"/>
                  <a:gd name="T3" fmla="*/ 4 h 4"/>
                  <a:gd name="T4" fmla="*/ 3 w 3"/>
                  <a:gd name="T5" fmla="*/ 3 h 4"/>
                  <a:gd name="T6" fmla="*/ 3 w 3"/>
                  <a:gd name="T7" fmla="*/ 0 h 4"/>
                  <a:gd name="T8" fmla="*/ 1 w 3"/>
                  <a:gd name="T9" fmla="*/ 0 h 4"/>
                  <a:gd name="T10" fmla="*/ 0 w 3"/>
                  <a:gd name="T11" fmla="*/ 0 h 4"/>
                  <a:gd name="T12" fmla="*/ 0 w 3"/>
                  <a:gd name="T13" fmla="*/ 3 h 4"/>
                  <a:gd name="T14" fmla="*/ 1 w 3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p>
                <a:endParaRPr lang="zh-CN" altLang="en-US" sz="2400"/>
              </a:p>
            </p:txBody>
          </p:sp>
          <p:sp>
            <p:nvSpPr>
              <p:cNvPr id="204" name="Freeform 56"/>
              <p:cNvSpPr/>
              <p:nvPr/>
            </p:nvSpPr>
            <p:spPr bwMode="auto">
              <a:xfrm>
                <a:off x="3839" y="2195"/>
                <a:ext cx="7" cy="10"/>
              </a:xfrm>
              <a:custGeom>
                <a:avLst/>
                <a:gdLst>
                  <a:gd name="T0" fmla="*/ 1 w 3"/>
                  <a:gd name="T1" fmla="*/ 0 h 4"/>
                  <a:gd name="T2" fmla="*/ 1 w 3"/>
                  <a:gd name="T3" fmla="*/ 0 h 4"/>
                  <a:gd name="T4" fmla="*/ 0 w 3"/>
                  <a:gd name="T5" fmla="*/ 1 h 4"/>
                  <a:gd name="T6" fmla="*/ 0 w 3"/>
                  <a:gd name="T7" fmla="*/ 4 h 4"/>
                  <a:gd name="T8" fmla="*/ 1 w 3"/>
                  <a:gd name="T9" fmla="*/ 4 h 4"/>
                  <a:gd name="T10" fmla="*/ 3 w 3"/>
                  <a:gd name="T11" fmla="*/ 4 h 4"/>
                  <a:gd name="T12" fmla="*/ 3 w 3"/>
                  <a:gd name="T13" fmla="*/ 1 h 4"/>
                  <a:gd name="T14" fmla="*/ 1 w 3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p>
                <a:endParaRPr lang="zh-CN" altLang="en-US" sz="2400"/>
              </a:p>
            </p:txBody>
          </p:sp>
          <p:sp>
            <p:nvSpPr>
              <p:cNvPr id="205" name="Freeform 57"/>
              <p:cNvSpPr/>
              <p:nvPr/>
            </p:nvSpPr>
            <p:spPr bwMode="auto">
              <a:xfrm>
                <a:off x="3796" y="2155"/>
                <a:ext cx="10" cy="10"/>
              </a:xfrm>
              <a:custGeom>
                <a:avLst/>
                <a:gdLst>
                  <a:gd name="T0" fmla="*/ 3 w 4"/>
                  <a:gd name="T1" fmla="*/ 0 h 4"/>
                  <a:gd name="T2" fmla="*/ 0 w 4"/>
                  <a:gd name="T3" fmla="*/ 0 h 4"/>
                  <a:gd name="T4" fmla="*/ 0 w 4"/>
                  <a:gd name="T5" fmla="*/ 2 h 4"/>
                  <a:gd name="T6" fmla="*/ 0 w 4"/>
                  <a:gd name="T7" fmla="*/ 4 h 4"/>
                  <a:gd name="T8" fmla="*/ 3 w 4"/>
                  <a:gd name="T9" fmla="*/ 4 h 4"/>
                  <a:gd name="T10" fmla="*/ 4 w 4"/>
                  <a:gd name="T11" fmla="*/ 2 h 4"/>
                  <a:gd name="T12" fmla="*/ 4 w 4"/>
                  <a:gd name="T13" fmla="*/ 2 h 4"/>
                  <a:gd name="T14" fmla="*/ 3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p>
                <a:endParaRPr lang="zh-CN" altLang="en-US" sz="2400"/>
              </a:p>
            </p:txBody>
          </p:sp>
          <p:sp>
            <p:nvSpPr>
              <p:cNvPr id="206" name="Freeform 58"/>
              <p:cNvSpPr/>
              <p:nvPr/>
            </p:nvSpPr>
            <p:spPr bwMode="auto">
              <a:xfrm>
                <a:off x="3877" y="2155"/>
                <a:ext cx="10" cy="10"/>
              </a:xfrm>
              <a:custGeom>
                <a:avLst/>
                <a:gdLst>
                  <a:gd name="T0" fmla="*/ 4 w 4"/>
                  <a:gd name="T1" fmla="*/ 0 h 4"/>
                  <a:gd name="T2" fmla="*/ 2 w 4"/>
                  <a:gd name="T3" fmla="*/ 0 h 4"/>
                  <a:gd name="T4" fmla="*/ 0 w 4"/>
                  <a:gd name="T5" fmla="*/ 2 h 4"/>
                  <a:gd name="T6" fmla="*/ 0 w 4"/>
                  <a:gd name="T7" fmla="*/ 2 h 4"/>
                  <a:gd name="T8" fmla="*/ 2 w 4"/>
                  <a:gd name="T9" fmla="*/ 4 h 4"/>
                  <a:gd name="T10" fmla="*/ 4 w 4"/>
                  <a:gd name="T11" fmla="*/ 4 h 4"/>
                  <a:gd name="T12" fmla="*/ 4 w 4"/>
                  <a:gd name="T13" fmla="*/ 2 h 4"/>
                  <a:gd name="T14" fmla="*/ 4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1"/>
                      <a:pt x="4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p>
                <a:endParaRPr lang="zh-CN" altLang="en-US" sz="2400"/>
              </a:p>
            </p:txBody>
          </p:sp>
          <p:sp>
            <p:nvSpPr>
              <p:cNvPr id="207" name="Freeform 59"/>
              <p:cNvSpPr/>
              <p:nvPr/>
            </p:nvSpPr>
            <p:spPr bwMode="auto">
              <a:xfrm>
                <a:off x="3813" y="2127"/>
                <a:ext cx="33" cy="38"/>
              </a:xfrm>
              <a:custGeom>
                <a:avLst/>
                <a:gdLst>
                  <a:gd name="T0" fmla="*/ 11 w 13"/>
                  <a:gd name="T1" fmla="*/ 0 h 15"/>
                  <a:gd name="T2" fmla="*/ 10 w 13"/>
                  <a:gd name="T3" fmla="*/ 2 h 15"/>
                  <a:gd name="T4" fmla="*/ 10 w 13"/>
                  <a:gd name="T5" fmla="*/ 11 h 15"/>
                  <a:gd name="T6" fmla="*/ 9 w 13"/>
                  <a:gd name="T7" fmla="*/ 12 h 15"/>
                  <a:gd name="T8" fmla="*/ 2 w 13"/>
                  <a:gd name="T9" fmla="*/ 12 h 15"/>
                  <a:gd name="T10" fmla="*/ 0 w 13"/>
                  <a:gd name="T11" fmla="*/ 14 h 15"/>
                  <a:gd name="T12" fmla="*/ 2 w 13"/>
                  <a:gd name="T13" fmla="*/ 15 h 15"/>
                  <a:gd name="T14" fmla="*/ 11 w 13"/>
                  <a:gd name="T15" fmla="*/ 15 h 15"/>
                  <a:gd name="T16" fmla="*/ 12 w 13"/>
                  <a:gd name="T17" fmla="*/ 15 h 15"/>
                  <a:gd name="T18" fmla="*/ 12 w 13"/>
                  <a:gd name="T19" fmla="*/ 15 h 15"/>
                  <a:gd name="T20" fmla="*/ 13 w 13"/>
                  <a:gd name="T21" fmla="*/ 13 h 15"/>
                  <a:gd name="T22" fmla="*/ 13 w 13"/>
                  <a:gd name="T23" fmla="*/ 2 h 15"/>
                  <a:gd name="T24" fmla="*/ 11 w 13"/>
                  <a:gd name="T2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15">
                    <a:moveTo>
                      <a:pt x="11" y="0"/>
                    </a:moveTo>
                    <a:cubicBezTo>
                      <a:pt x="10" y="0"/>
                      <a:pt x="10" y="1"/>
                      <a:pt x="10" y="2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2"/>
                      <a:pt x="9" y="12"/>
                      <a:pt x="9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4"/>
                      <a:pt x="1" y="15"/>
                      <a:pt x="2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4"/>
                      <a:pt x="13" y="14"/>
                      <a:pt x="13" y="1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p>
                <a:endParaRPr lang="zh-CN" altLang="en-US" sz="2400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 rot="0">
            <a:off x="11168380" y="1956435"/>
            <a:ext cx="1661795" cy="1896110"/>
            <a:chOff x="7962" y="2520"/>
            <a:chExt cx="2586" cy="2951"/>
          </a:xfrm>
        </p:grpSpPr>
        <p:sp>
          <p:nvSpPr>
            <p:cNvPr id="270" name="文本框 269"/>
            <p:cNvSpPr txBox="1"/>
            <p:nvPr/>
          </p:nvSpPr>
          <p:spPr>
            <a:xfrm>
              <a:off x="8042" y="2520"/>
              <a:ext cx="2312" cy="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rgbClr val="3BC4F7"/>
                  </a:solidFill>
                  <a:latin typeface="微软雅黑" panose="020B0503020204020204" charset="-122"/>
                  <a:ea typeface="微软雅黑" panose="020B0503020204020204" charset="-122"/>
                </a:rPr>
                <a:t>第一层级</a:t>
              </a:r>
              <a:endParaRPr lang="zh-CN" altLang="en-US" sz="2000" b="1">
                <a:solidFill>
                  <a:srgbClr val="3BC4F7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1" name="文本框 270"/>
            <p:cNvSpPr txBox="1"/>
            <p:nvPr/>
          </p:nvSpPr>
          <p:spPr>
            <a:xfrm>
              <a:off x="8113" y="3379"/>
              <a:ext cx="2435" cy="525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p>
              <a:pPr algn="just"/>
              <a:r>
                <a:rPr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APP快讯先出</a:t>
              </a:r>
              <a:endParaRPr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肘形连接符 4"/>
            <p:cNvCxnSpPr/>
            <p:nvPr/>
          </p:nvCxnSpPr>
          <p:spPr>
            <a:xfrm rot="16200000" flipV="1">
              <a:off x="7813" y="2790"/>
              <a:ext cx="2830" cy="2532"/>
            </a:xfrm>
            <a:prstGeom prst="bentConnector3">
              <a:avLst>
                <a:gd name="adj1" fmla="val 80459"/>
              </a:avLst>
            </a:prstGeom>
            <a:ln w="12700" cmpd="dbl">
              <a:solidFill>
                <a:schemeClr val="bg1">
                  <a:lumMod val="65000"/>
                </a:schemeClr>
              </a:solidFill>
              <a:prstDash val="dash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/>
          <p:cNvGrpSpPr/>
          <p:nvPr/>
        </p:nvGrpSpPr>
        <p:grpSpPr>
          <a:xfrm rot="0">
            <a:off x="13129895" y="696595"/>
            <a:ext cx="1626870" cy="1915795"/>
            <a:chOff x="7962" y="2196"/>
            <a:chExt cx="2532" cy="2982"/>
          </a:xfrm>
        </p:grpSpPr>
        <p:sp>
          <p:nvSpPr>
            <p:cNvPr id="9" name="文本框 8"/>
            <p:cNvSpPr txBox="1"/>
            <p:nvPr/>
          </p:nvSpPr>
          <p:spPr>
            <a:xfrm>
              <a:off x="8042" y="2196"/>
              <a:ext cx="2312" cy="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rgbClr val="3BC4F7"/>
                  </a:solidFill>
                  <a:latin typeface="微软雅黑" panose="020B0503020204020204" charset="-122"/>
                  <a:ea typeface="微软雅黑" panose="020B0503020204020204" charset="-122"/>
                </a:rPr>
                <a:t>第三层级</a:t>
              </a:r>
              <a:endParaRPr lang="zh-CN" altLang="en-US" sz="2000" b="1">
                <a:solidFill>
                  <a:srgbClr val="3BC4F7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7998" y="3055"/>
              <a:ext cx="2435" cy="1060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短视频满足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受众画面需求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cxnSp>
          <p:nvCxnSpPr>
            <p:cNvPr id="22" name="肘形连接符 21"/>
            <p:cNvCxnSpPr/>
            <p:nvPr/>
          </p:nvCxnSpPr>
          <p:spPr>
            <a:xfrm rot="16200000" flipV="1">
              <a:off x="7813" y="2497"/>
              <a:ext cx="2830" cy="2532"/>
            </a:xfrm>
            <a:prstGeom prst="bentConnector3">
              <a:avLst>
                <a:gd name="adj1" fmla="val 80459"/>
              </a:avLst>
            </a:prstGeom>
            <a:ln w="12700" cmpd="dbl">
              <a:solidFill>
                <a:schemeClr val="bg1">
                  <a:lumMod val="65000"/>
                </a:schemeClr>
              </a:solidFill>
              <a:prstDash val="dash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 rot="0">
            <a:off x="13768070" y="4418965"/>
            <a:ext cx="1626870" cy="1846580"/>
            <a:chOff x="7962" y="2641"/>
            <a:chExt cx="2532" cy="2874"/>
          </a:xfrm>
        </p:grpSpPr>
        <p:sp>
          <p:nvSpPr>
            <p:cNvPr id="26" name="文本框 25"/>
            <p:cNvSpPr txBox="1"/>
            <p:nvPr/>
          </p:nvSpPr>
          <p:spPr>
            <a:xfrm>
              <a:off x="8042" y="3506"/>
              <a:ext cx="2312" cy="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rgbClr val="3BC4F7"/>
                  </a:solidFill>
                  <a:latin typeface="微软雅黑" panose="020B0503020204020204" charset="-122"/>
                  <a:ea typeface="微软雅黑" panose="020B0503020204020204" charset="-122"/>
                </a:rPr>
                <a:t>第二层级</a:t>
              </a:r>
              <a:endParaRPr lang="zh-CN" altLang="en-US" sz="2000" b="1">
                <a:solidFill>
                  <a:srgbClr val="3BC4F7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8406" y="4455"/>
              <a:ext cx="1709" cy="1060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微信推送</a:t>
              </a:r>
              <a:endParaRPr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全面报道</a:t>
              </a:r>
              <a:endParaRPr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cxnSp>
          <p:nvCxnSpPr>
            <p:cNvPr id="28" name="肘形连接符 27"/>
            <p:cNvCxnSpPr/>
            <p:nvPr/>
          </p:nvCxnSpPr>
          <p:spPr>
            <a:xfrm rot="16200000" flipV="1">
              <a:off x="7813" y="2790"/>
              <a:ext cx="2830" cy="2532"/>
            </a:xfrm>
            <a:prstGeom prst="bentConnector3">
              <a:avLst>
                <a:gd name="adj1" fmla="val 41236"/>
              </a:avLst>
            </a:prstGeom>
            <a:ln w="12700" cmpd="dbl">
              <a:solidFill>
                <a:schemeClr val="bg1">
                  <a:lumMod val="65000"/>
                </a:schemeClr>
              </a:solidFill>
              <a:prstDash val="dash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/>
          <p:cNvGrpSpPr/>
          <p:nvPr/>
        </p:nvGrpSpPr>
        <p:grpSpPr>
          <a:xfrm rot="0">
            <a:off x="15786735" y="3268980"/>
            <a:ext cx="1626870" cy="1843405"/>
            <a:chOff x="7962" y="2641"/>
            <a:chExt cx="2532" cy="2869"/>
          </a:xfrm>
        </p:grpSpPr>
        <p:sp>
          <p:nvSpPr>
            <p:cNvPr id="37" name="文本框 36"/>
            <p:cNvSpPr txBox="1"/>
            <p:nvPr/>
          </p:nvSpPr>
          <p:spPr>
            <a:xfrm>
              <a:off x="8042" y="3506"/>
              <a:ext cx="2312" cy="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rgbClr val="3BC4F7"/>
                  </a:solidFill>
                  <a:latin typeface="微软雅黑" panose="020B0503020204020204" charset="-122"/>
                  <a:ea typeface="微软雅黑" panose="020B0503020204020204" charset="-122"/>
                </a:rPr>
                <a:t>第四层级</a:t>
              </a:r>
              <a:endParaRPr lang="zh-CN" altLang="en-US" sz="2000" b="1">
                <a:solidFill>
                  <a:srgbClr val="3BC4F7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291" y="4435"/>
              <a:ext cx="1973" cy="1075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海报等艺术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深加工作品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cxnSp>
          <p:nvCxnSpPr>
            <p:cNvPr id="39" name="肘形连接符 38"/>
            <p:cNvCxnSpPr/>
            <p:nvPr/>
          </p:nvCxnSpPr>
          <p:spPr>
            <a:xfrm rot="16200000" flipV="1">
              <a:off x="7813" y="2790"/>
              <a:ext cx="2830" cy="2532"/>
            </a:xfrm>
            <a:prstGeom prst="bentConnector3">
              <a:avLst>
                <a:gd name="adj1" fmla="val 41236"/>
              </a:avLst>
            </a:prstGeom>
            <a:ln w="12700" cmpd="dbl">
              <a:solidFill>
                <a:schemeClr val="bg1">
                  <a:lumMod val="65000"/>
                </a:schemeClr>
              </a:solidFill>
              <a:prstDash val="dash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1" descr="未标题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2265" y="2224405"/>
            <a:ext cx="416560" cy="41656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8" name="图片 17" descr="未标题-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4035" y="2717165"/>
            <a:ext cx="523875" cy="523875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BG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9955" y="0"/>
            <a:ext cx="16867505" cy="7270115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5375275" y="5001895"/>
            <a:ext cx="12105005" cy="5035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 rot="2034976">
            <a:off x="-1621790" y="-3312795"/>
            <a:ext cx="8401685" cy="11385550"/>
          </a:xfrm>
          <a:custGeom>
            <a:avLst/>
            <a:gdLst>
              <a:gd name="connsiteX0" fmla="*/ 0 w 4915048"/>
              <a:gd name="connsiteY0" fmla="*/ 3304801 h 11385799"/>
              <a:gd name="connsiteX1" fmla="*/ 4915048 w 4915048"/>
              <a:gd name="connsiteY1" fmla="*/ 0 h 11385799"/>
              <a:gd name="connsiteX2" fmla="*/ 4915048 w 4915048"/>
              <a:gd name="connsiteY2" fmla="*/ 8675398 h 11385799"/>
              <a:gd name="connsiteX3" fmla="*/ 884018 w 4915048"/>
              <a:gd name="connsiteY3" fmla="*/ 11385799 h 11385799"/>
              <a:gd name="connsiteX4" fmla="*/ 0 w 4915048"/>
              <a:gd name="connsiteY4" fmla="*/ 10071046 h 1138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5048" h="11385799">
                <a:moveTo>
                  <a:pt x="0" y="3304801"/>
                </a:moveTo>
                <a:lnTo>
                  <a:pt x="4915048" y="0"/>
                </a:lnTo>
                <a:lnTo>
                  <a:pt x="4915048" y="8675398"/>
                </a:lnTo>
                <a:lnTo>
                  <a:pt x="884018" y="11385799"/>
                </a:lnTo>
                <a:lnTo>
                  <a:pt x="0" y="10071046"/>
                </a:lnTo>
                <a:close/>
              </a:path>
            </a:pathLst>
          </a:custGeom>
          <a:gradFill>
            <a:gsLst>
              <a:gs pos="0">
                <a:schemeClr val="tx2">
                  <a:lumMod val="25000"/>
                </a:schemeClr>
              </a:gs>
              <a:gs pos="100000">
                <a:srgbClr val="0A0B0E"/>
              </a:gs>
            </a:gsLst>
            <a:lin ang="5400000" scaled="1"/>
          </a:gradFill>
          <a:ln>
            <a:noFill/>
          </a:ln>
          <a:effectLst>
            <a:outerShdw blurRad="990600" dist="457200" dir="5400000" algn="ctr" rotWithShape="0">
              <a:schemeClr val="tx1">
                <a:lumMod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 rot="300000">
            <a:off x="-3437255" y="-2054860"/>
            <a:ext cx="4548505" cy="11743055"/>
            <a:chOff x="-1156073" y="-962534"/>
            <a:chExt cx="4548685" cy="10457052"/>
          </a:xfrm>
        </p:grpSpPr>
        <p:sp>
          <p:nvSpPr>
            <p:cNvPr id="24" name="任意多边形: 形状 23"/>
            <p:cNvSpPr/>
            <p:nvPr/>
          </p:nvSpPr>
          <p:spPr>
            <a:xfrm rot="8578246">
              <a:off x="-1156073" y="315783"/>
              <a:ext cx="4548685" cy="9178735"/>
            </a:xfrm>
            <a:custGeom>
              <a:avLst/>
              <a:gdLst>
                <a:gd name="connsiteX0" fmla="*/ 213097 w 4548685"/>
                <a:gd name="connsiteY0" fmla="*/ 9178735 h 9178735"/>
                <a:gd name="connsiteX1" fmla="*/ 0 w 4548685"/>
                <a:gd name="connsiteY1" fmla="*/ 9017984 h 9178735"/>
                <a:gd name="connsiteX2" fmla="*/ 0 w 4548685"/>
                <a:gd name="connsiteY2" fmla="*/ 0 h 9178735"/>
                <a:gd name="connsiteX3" fmla="*/ 4548685 w 4548685"/>
                <a:gd name="connsiteY3" fmla="*/ 3431320 h 917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48685" h="9178735">
                  <a:moveTo>
                    <a:pt x="213097" y="9178735"/>
                  </a:moveTo>
                  <a:lnTo>
                    <a:pt x="0" y="9017984"/>
                  </a:lnTo>
                  <a:lnTo>
                    <a:pt x="0" y="0"/>
                  </a:lnTo>
                  <a:lnTo>
                    <a:pt x="4548685" y="3431320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90000"/>
                    <a:lumOff val="10000"/>
                  </a:schemeClr>
                </a:gs>
                <a:gs pos="100000">
                  <a:schemeClr val="tx1">
                    <a:lumMod val="1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58800" dist="609600" dir="1200000" algn="ctr" rotWithShape="0">
                <a:schemeClr val="tx1">
                  <a:lumMod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>
            <a:xfrm rot="8578246">
              <a:off x="2823494" y="-962534"/>
              <a:ext cx="141039" cy="9124378"/>
            </a:xfrm>
            <a:custGeom>
              <a:avLst/>
              <a:gdLst>
                <a:gd name="connsiteX0" fmla="*/ 141039 w 141039"/>
                <a:gd name="connsiteY0" fmla="*/ 9124378 h 9124378"/>
                <a:gd name="connsiteX1" fmla="*/ 1 w 141039"/>
                <a:gd name="connsiteY1" fmla="*/ 9017986 h 9124378"/>
                <a:gd name="connsiteX2" fmla="*/ 0 w 141039"/>
                <a:gd name="connsiteY2" fmla="*/ 0 h 9124378"/>
                <a:gd name="connsiteX3" fmla="*/ 141039 w 141039"/>
                <a:gd name="connsiteY3" fmla="*/ 106393 h 912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039" h="9124378">
                  <a:moveTo>
                    <a:pt x="141039" y="9124378"/>
                  </a:moveTo>
                  <a:lnTo>
                    <a:pt x="1" y="9017986"/>
                  </a:lnTo>
                  <a:lnTo>
                    <a:pt x="0" y="0"/>
                  </a:lnTo>
                  <a:lnTo>
                    <a:pt x="141039" y="106393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  <a:lumOff val="50000"/>
                  </a:schemeClr>
                </a:gs>
                <a:gs pos="96000">
                  <a:schemeClr val="accent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: 形状 15"/>
          <p:cNvSpPr/>
          <p:nvPr/>
        </p:nvSpPr>
        <p:spPr>
          <a:xfrm rot="2034976" flipH="1">
            <a:off x="6265545" y="-941070"/>
            <a:ext cx="534670" cy="9076690"/>
          </a:xfrm>
          <a:custGeom>
            <a:avLst/>
            <a:gdLst>
              <a:gd name="connsiteX0" fmla="*/ 532160 w 532160"/>
              <a:gd name="connsiteY0" fmla="*/ 357817 h 9033215"/>
              <a:gd name="connsiteX1" fmla="*/ 0 w 532160"/>
              <a:gd name="connsiteY1" fmla="*/ 0 h 9033215"/>
              <a:gd name="connsiteX2" fmla="*/ 0 w 532160"/>
              <a:gd name="connsiteY2" fmla="*/ 8675399 h 9033215"/>
              <a:gd name="connsiteX3" fmla="*/ 532160 w 532160"/>
              <a:gd name="connsiteY3" fmla="*/ 9033215 h 903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160" h="9033215">
                <a:moveTo>
                  <a:pt x="532160" y="357817"/>
                </a:moveTo>
                <a:lnTo>
                  <a:pt x="0" y="0"/>
                </a:lnTo>
                <a:lnTo>
                  <a:pt x="0" y="8675399"/>
                </a:lnTo>
                <a:lnTo>
                  <a:pt x="532160" y="9033215"/>
                </a:lnTo>
                <a:close/>
              </a:path>
            </a:pathLst>
          </a:custGeom>
          <a:gradFill>
            <a:gsLst>
              <a:gs pos="45984">
                <a:schemeClr val="tx1"/>
              </a:gs>
              <a:gs pos="0">
                <a:schemeClr val="accent4">
                  <a:lumMod val="50000"/>
                  <a:lumOff val="50000"/>
                </a:schemeClr>
              </a:gs>
              <a:gs pos="96000">
                <a:schemeClr val="tx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大楼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610" y="3236595"/>
            <a:ext cx="6610350" cy="403288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336675" y="2014855"/>
            <a:ext cx="40690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就是创作立得住、传得开、留得下的优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秀作品。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-498475" y="439420"/>
            <a:ext cx="5955030" cy="1399540"/>
            <a:chOff x="-785" y="692"/>
            <a:chExt cx="9378" cy="2204"/>
          </a:xfrm>
        </p:grpSpPr>
        <p:sp>
          <p:nvSpPr>
            <p:cNvPr id="8" name="五边形 7"/>
            <p:cNvSpPr/>
            <p:nvPr/>
          </p:nvSpPr>
          <p:spPr>
            <a:xfrm rot="10800000">
              <a:off x="-785" y="1584"/>
              <a:ext cx="2399" cy="583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2" name="图片 11" descr="以精为要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1" y="692"/>
              <a:ext cx="6603" cy="2205"/>
            </a:xfrm>
            <a:prstGeom prst="rect">
              <a:avLst/>
            </a:prstGeom>
          </p:spPr>
        </p:pic>
      </p:grpSp>
      <p:sp>
        <p:nvSpPr>
          <p:cNvPr id="30" name="矩形 29"/>
          <p:cNvSpPr/>
          <p:nvPr/>
        </p:nvSpPr>
        <p:spPr>
          <a:xfrm>
            <a:off x="14561820" y="2152015"/>
            <a:ext cx="8471535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14347190" y="733425"/>
            <a:ext cx="4461510" cy="5052060"/>
            <a:chOff x="22594" y="1155"/>
            <a:chExt cx="7026" cy="7956"/>
          </a:xfrm>
        </p:grpSpPr>
        <p:pic>
          <p:nvPicPr>
            <p:cNvPr id="34" name="图片 33" descr="微信图片_202008261610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94" y="5297"/>
              <a:ext cx="7027" cy="3814"/>
            </a:xfrm>
            <a:prstGeom prst="rect">
              <a:avLst/>
            </a:prstGeom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33" name="图片 32" descr="微信图片_20200826161044"/>
            <p:cNvPicPr>
              <a:picLocks noChangeAspect="1"/>
            </p:cNvPicPr>
            <p:nvPr/>
          </p:nvPicPr>
          <p:blipFill>
            <a:blip r:embed="rId5"/>
            <a:srcRect b="4261"/>
            <a:stretch>
              <a:fillRect/>
            </a:stretch>
          </p:blipFill>
          <p:spPr>
            <a:xfrm>
              <a:off x="22594" y="1155"/>
              <a:ext cx="7027" cy="3917"/>
            </a:xfrm>
            <a:prstGeom prst="rect">
              <a:avLst/>
            </a:prstGeom>
          </p:spPr>
        </p:pic>
      </p:grpSp>
      <p:pic>
        <p:nvPicPr>
          <p:cNvPr id="10" name="图片 9" descr="20200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3160" y="744220"/>
            <a:ext cx="3216910" cy="5720080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BG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81915"/>
            <a:ext cx="21840825" cy="7280910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8973820" y="205740"/>
            <a:ext cx="4074160" cy="528320"/>
            <a:chOff x="288318" y="200179"/>
            <a:chExt cx="602856" cy="90454"/>
          </a:xfrm>
        </p:grpSpPr>
        <p:sp>
          <p:nvSpPr>
            <p:cNvPr id="54" name="MH_Entry_1"/>
            <p:cNvSpPr/>
            <p:nvPr>
              <p:custDataLst>
                <p:tags r:id="rId2"/>
              </p:custDataLst>
            </p:nvPr>
          </p:nvSpPr>
          <p:spPr>
            <a:xfrm>
              <a:off x="288318" y="216922"/>
              <a:ext cx="602856" cy="73711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spAutoFit/>
            </a:bodyPr>
            <a:lstStyle/>
            <a:p>
              <a:pPr algn="dist" defTabSz="68072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思源黑体" panose="020B0400000000000000" pitchFamily="34" charset="-122"/>
                </a:rPr>
                <a:t>疫情之后 数据实现跨越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400000000000000" pitchFamily="3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573370" y="200179"/>
              <a:ext cx="53054" cy="68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680720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000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  <a:sym typeface="思源黑体" panose="020B0400000000000000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618220" y="2184400"/>
            <a:ext cx="3667760" cy="3648710"/>
            <a:chOff x="13572" y="3440"/>
            <a:chExt cx="5776" cy="5746"/>
          </a:xfrm>
          <a:effectLst>
            <a:reflection blurRad="6350" stA="50000" endA="300" endPos="38500" dist="50800" dir="5400000" sy="-100000" algn="bl" rotWithShape="0"/>
          </a:effectLst>
        </p:grpSpPr>
        <p:grpSp>
          <p:nvGrpSpPr>
            <p:cNvPr id="11" name="组合 10"/>
            <p:cNvGrpSpPr/>
            <p:nvPr/>
          </p:nvGrpSpPr>
          <p:grpSpPr>
            <a:xfrm>
              <a:off x="13572" y="3440"/>
              <a:ext cx="5777" cy="5747"/>
              <a:chOff x="3922871" y="1674834"/>
              <a:chExt cx="4262859" cy="4240603"/>
            </a:xfrm>
          </p:grpSpPr>
          <p:grpSp>
            <p:nvGrpSpPr>
              <p:cNvPr id="3" name="组合 2"/>
              <p:cNvGrpSpPr/>
              <p:nvPr/>
            </p:nvGrpSpPr>
            <p:grpSpPr>
              <a:xfrm rot="2700000">
                <a:off x="3933999" y="1663706"/>
                <a:ext cx="4240603" cy="4262859"/>
                <a:chOff x="1932258" y="760101"/>
                <a:chExt cx="3782951" cy="3803319"/>
              </a:xfrm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</p:grpSpPr>
            <p:sp>
              <p:nvSpPr>
                <p:cNvPr id="4" name="椭圆 168"/>
                <p:cNvSpPr/>
                <p:nvPr/>
              </p:nvSpPr>
              <p:spPr>
                <a:xfrm>
                  <a:off x="2710237" y="760101"/>
                  <a:ext cx="2207694" cy="2207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694" h="2207694">
                      <a:moveTo>
                        <a:pt x="1240201" y="2198410"/>
                      </a:moveTo>
                      <a:cubicBezTo>
                        <a:pt x="1195601" y="2204855"/>
                        <a:pt x="1150057" y="2207694"/>
                        <a:pt x="1103851" y="2207694"/>
                      </a:cubicBezTo>
                      <a:close/>
                      <a:moveTo>
                        <a:pt x="1396176" y="2167304"/>
                      </a:moveTo>
                      <a:cubicBezTo>
                        <a:pt x="1355911" y="2179613"/>
                        <a:pt x="1314389" y="2188486"/>
                        <a:pt x="1271865" y="2193577"/>
                      </a:cubicBezTo>
                      <a:close/>
                      <a:moveTo>
                        <a:pt x="7872" y="976750"/>
                      </a:moveTo>
                      <a:lnTo>
                        <a:pt x="1" y="1103847"/>
                      </a:lnTo>
                      <a:cubicBezTo>
                        <a:pt x="1" y="1713485"/>
                        <a:pt x="494210" y="2207694"/>
                        <a:pt x="1103848" y="2207694"/>
                      </a:cubicBezTo>
                      <a:cubicBezTo>
                        <a:pt x="494209" y="2207694"/>
                        <a:pt x="0" y="1713485"/>
                        <a:pt x="0" y="1103847"/>
                      </a:cubicBezTo>
                      <a:cubicBezTo>
                        <a:pt x="0" y="1060839"/>
                        <a:pt x="2460" y="1018405"/>
                        <a:pt x="7872" y="976750"/>
                      </a:cubicBezTo>
                      <a:close/>
                      <a:moveTo>
                        <a:pt x="1103847" y="0"/>
                      </a:moveTo>
                      <a:cubicBezTo>
                        <a:pt x="1713485" y="0"/>
                        <a:pt x="2207694" y="494209"/>
                        <a:pt x="2207694" y="1103847"/>
                      </a:cubicBezTo>
                      <a:cubicBezTo>
                        <a:pt x="2207694" y="1612162"/>
                        <a:pt x="1864110" y="2040229"/>
                        <a:pt x="1396188" y="2167301"/>
                      </a:cubicBezTo>
                      <a:cubicBezTo>
                        <a:pt x="1418536" y="2082435"/>
                        <a:pt x="1429716" y="1993353"/>
                        <a:pt x="1429716" y="1901660"/>
                      </a:cubicBezTo>
                      <a:cubicBezTo>
                        <a:pt x="1429716" y="1292022"/>
                        <a:pt x="935507" y="797813"/>
                        <a:pt x="325869" y="797813"/>
                      </a:cubicBezTo>
                      <a:cubicBezTo>
                        <a:pt x="224547" y="797813"/>
                        <a:pt x="126413" y="811464"/>
                        <a:pt x="33529" y="838206"/>
                      </a:cubicBezTo>
                      <a:cubicBezTo>
                        <a:pt x="23934" y="874644"/>
                        <a:pt x="16397" y="911859"/>
                        <a:pt x="11973" y="949877"/>
                      </a:cubicBezTo>
                      <a:cubicBezTo>
                        <a:pt x="85667" y="413031"/>
                        <a:pt x="546523" y="0"/>
                        <a:pt x="110384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/>
                <a:sp3d prstMaterial="softEdg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520">
                    <a:latin typeface="思源黑体" panose="020B0400000000000000" pitchFamily="34" charset="-122"/>
                    <a:ea typeface="思源黑体" panose="020B0400000000000000" pitchFamily="34" charset="-122"/>
                    <a:sym typeface="思源黑体" panose="020B0400000000000000" pitchFamily="34" charset="-122"/>
                  </a:endParaRPr>
                </a:p>
              </p:txBody>
            </p:sp>
            <p:sp>
              <p:nvSpPr>
                <p:cNvPr id="5" name="椭圆 161"/>
                <p:cNvSpPr/>
                <p:nvPr/>
              </p:nvSpPr>
              <p:spPr>
                <a:xfrm>
                  <a:off x="1932258" y="1557914"/>
                  <a:ext cx="2207690" cy="2207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690" h="2207691">
                      <a:moveTo>
                        <a:pt x="967503" y="2198411"/>
                      </a:moveTo>
                      <a:lnTo>
                        <a:pt x="1103795" y="2207691"/>
                      </a:lnTo>
                      <a:cubicBezTo>
                        <a:pt x="1057608" y="2207692"/>
                        <a:pt x="1012085" y="2204853"/>
                        <a:pt x="967503" y="2198411"/>
                      </a:cubicBezTo>
                      <a:close/>
                      <a:moveTo>
                        <a:pt x="811529" y="2167307"/>
                      </a:moveTo>
                      <a:lnTo>
                        <a:pt x="935821" y="2193576"/>
                      </a:lnTo>
                      <a:cubicBezTo>
                        <a:pt x="893304" y="2188486"/>
                        <a:pt x="851788" y="2179614"/>
                        <a:pt x="811529" y="2167307"/>
                      </a:cubicBezTo>
                      <a:close/>
                      <a:moveTo>
                        <a:pt x="2199826" y="976772"/>
                      </a:moveTo>
                      <a:cubicBezTo>
                        <a:pt x="2205232" y="1018393"/>
                        <a:pt x="2207691" y="1060793"/>
                        <a:pt x="2207690" y="1103766"/>
                      </a:cubicBezTo>
                      <a:close/>
                      <a:moveTo>
                        <a:pt x="2174170" y="838223"/>
                      </a:moveTo>
                      <a:cubicBezTo>
                        <a:pt x="2184491" y="874470"/>
                        <a:pt x="2191713" y="911752"/>
                        <a:pt x="2195714" y="949832"/>
                      </a:cubicBezTo>
                      <a:close/>
                      <a:moveTo>
                        <a:pt x="1103847" y="0"/>
                      </a:moveTo>
                      <a:cubicBezTo>
                        <a:pt x="1621792" y="0"/>
                        <a:pt x="2056420" y="356726"/>
                        <a:pt x="2174166" y="838207"/>
                      </a:cubicBezTo>
                      <a:cubicBezTo>
                        <a:pt x="2081282" y="811466"/>
                        <a:pt x="1983150" y="797814"/>
                        <a:pt x="1881827" y="797814"/>
                      </a:cubicBezTo>
                      <a:cubicBezTo>
                        <a:pt x="1272189" y="797814"/>
                        <a:pt x="777980" y="1292023"/>
                        <a:pt x="777980" y="1901661"/>
                      </a:cubicBezTo>
                      <a:cubicBezTo>
                        <a:pt x="777980" y="1993354"/>
                        <a:pt x="789160" y="2082435"/>
                        <a:pt x="811508" y="2167301"/>
                      </a:cubicBezTo>
                      <a:cubicBezTo>
                        <a:pt x="343585" y="2040230"/>
                        <a:pt x="0" y="1612163"/>
                        <a:pt x="0" y="1103847"/>
                      </a:cubicBezTo>
                      <a:cubicBezTo>
                        <a:pt x="0" y="494209"/>
                        <a:pt x="494209" y="0"/>
                        <a:pt x="11038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sp3d prstMaterial="softEdg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520">
                    <a:latin typeface="思源黑体" panose="020B0400000000000000" pitchFamily="34" charset="-122"/>
                    <a:ea typeface="思源黑体" panose="020B0400000000000000" pitchFamily="34" charset="-122"/>
                    <a:sym typeface="思源黑体" panose="020B0400000000000000" pitchFamily="34" charset="-122"/>
                  </a:endParaRPr>
                </a:p>
              </p:txBody>
            </p:sp>
            <p:sp>
              <p:nvSpPr>
                <p:cNvPr id="6" name="椭圆 162"/>
                <p:cNvSpPr/>
                <p:nvPr/>
              </p:nvSpPr>
              <p:spPr>
                <a:xfrm>
                  <a:off x="3507515" y="1557913"/>
                  <a:ext cx="2207694" cy="2207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694" h="2207694">
                      <a:moveTo>
                        <a:pt x="1269814" y="13804"/>
                      </a:moveTo>
                      <a:cubicBezTo>
                        <a:pt x="1800820" y="92567"/>
                        <a:pt x="2207694" y="550692"/>
                        <a:pt x="2207694" y="1103847"/>
                      </a:cubicBezTo>
                      <a:cubicBezTo>
                        <a:pt x="2207694" y="1713485"/>
                        <a:pt x="1713485" y="2207694"/>
                        <a:pt x="1103847" y="2207694"/>
                      </a:cubicBezTo>
                      <a:cubicBezTo>
                        <a:pt x="546709" y="2207694"/>
                        <a:pt x="85975" y="1794939"/>
                        <a:pt x="12055" y="1258354"/>
                      </a:cubicBezTo>
                      <a:lnTo>
                        <a:pt x="33789" y="1370498"/>
                      </a:lnTo>
                      <a:cubicBezTo>
                        <a:pt x="125494" y="1396610"/>
                        <a:pt x="222299" y="1409882"/>
                        <a:pt x="322205" y="1409882"/>
                      </a:cubicBezTo>
                      <a:cubicBezTo>
                        <a:pt x="931843" y="1409882"/>
                        <a:pt x="1426052" y="915673"/>
                        <a:pt x="1426052" y="306035"/>
                      </a:cubicBezTo>
                      <a:cubicBezTo>
                        <a:pt x="1426052" y="213979"/>
                        <a:pt x="1414784" y="124554"/>
                        <a:pt x="1392265" y="39385"/>
                      </a:cubicBezTo>
                      <a:cubicBezTo>
                        <a:pt x="1352416" y="28038"/>
                        <a:pt x="1311604" y="19116"/>
                        <a:pt x="1269814" y="13804"/>
                      </a:cubicBezTo>
                      <a:close/>
                      <a:moveTo>
                        <a:pt x="1103847" y="0"/>
                      </a:moveTo>
                      <a:cubicBezTo>
                        <a:pt x="1149577" y="0"/>
                        <a:pt x="1194657" y="2781"/>
                        <a:pt x="1238818" y="9073"/>
                      </a:cubicBezTo>
                      <a:lnTo>
                        <a:pt x="1103848" y="1"/>
                      </a:lnTo>
                      <a:cubicBezTo>
                        <a:pt x="494210" y="1"/>
                        <a:pt x="1" y="494210"/>
                        <a:pt x="1" y="1103848"/>
                      </a:cubicBezTo>
                      <a:cubicBezTo>
                        <a:pt x="1" y="1146981"/>
                        <a:pt x="2475" y="1189536"/>
                        <a:pt x="7924" y="1231287"/>
                      </a:cubicBezTo>
                      <a:cubicBezTo>
                        <a:pt x="2473" y="1189523"/>
                        <a:pt x="0" y="1146974"/>
                        <a:pt x="0" y="1103847"/>
                      </a:cubicBezTo>
                      <a:cubicBezTo>
                        <a:pt x="0" y="494209"/>
                        <a:pt x="494209" y="0"/>
                        <a:pt x="110384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sp3d prstMaterial="softEdg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520">
                    <a:latin typeface="思源黑体" panose="020B0400000000000000" pitchFamily="34" charset="-122"/>
                    <a:ea typeface="思源黑体" panose="020B0400000000000000" pitchFamily="34" charset="-122"/>
                    <a:sym typeface="思源黑体" panose="020B0400000000000000" pitchFamily="34" charset="-122"/>
                  </a:endParaRPr>
                </a:p>
              </p:txBody>
            </p:sp>
            <p:sp>
              <p:nvSpPr>
                <p:cNvPr id="7" name="椭圆 163"/>
                <p:cNvSpPr/>
                <p:nvPr/>
              </p:nvSpPr>
              <p:spPr>
                <a:xfrm>
                  <a:off x="2710237" y="2355728"/>
                  <a:ext cx="2207690" cy="220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690" h="2207692">
                      <a:moveTo>
                        <a:pt x="2195631" y="1258405"/>
                      </a:moveTo>
                      <a:cubicBezTo>
                        <a:pt x="2191595" y="1296645"/>
                        <a:pt x="2184315" y="1334081"/>
                        <a:pt x="2173913" y="1370472"/>
                      </a:cubicBezTo>
                      <a:close/>
                      <a:moveTo>
                        <a:pt x="2207690" y="1103924"/>
                      </a:moveTo>
                      <a:cubicBezTo>
                        <a:pt x="2207691" y="1147015"/>
                        <a:pt x="2205219" y="1189529"/>
                        <a:pt x="2199774" y="1231259"/>
                      </a:cubicBezTo>
                      <a:close/>
                      <a:moveTo>
                        <a:pt x="815432" y="39382"/>
                      </a:moveTo>
                      <a:cubicBezTo>
                        <a:pt x="792913" y="124550"/>
                        <a:pt x="781644" y="213975"/>
                        <a:pt x="781644" y="306031"/>
                      </a:cubicBezTo>
                      <a:cubicBezTo>
                        <a:pt x="781644" y="915669"/>
                        <a:pt x="1275853" y="1409878"/>
                        <a:pt x="1885491" y="1409878"/>
                      </a:cubicBezTo>
                      <a:cubicBezTo>
                        <a:pt x="1985397" y="1409878"/>
                        <a:pt x="2082202" y="1396606"/>
                        <a:pt x="2173907" y="1370494"/>
                      </a:cubicBezTo>
                      <a:cubicBezTo>
                        <a:pt x="2055810" y="1851467"/>
                        <a:pt x="1621429" y="2207692"/>
                        <a:pt x="1103847" y="2207692"/>
                      </a:cubicBezTo>
                      <a:cubicBezTo>
                        <a:pt x="494209" y="2207692"/>
                        <a:pt x="0" y="1713483"/>
                        <a:pt x="0" y="1103845"/>
                      </a:cubicBezTo>
                      <a:cubicBezTo>
                        <a:pt x="0" y="594112"/>
                        <a:pt x="345503" y="165076"/>
                        <a:pt x="815432" y="39382"/>
                      </a:cubicBezTo>
                      <a:close/>
                      <a:moveTo>
                        <a:pt x="937859" y="13805"/>
                      </a:moveTo>
                      <a:lnTo>
                        <a:pt x="815433" y="39382"/>
                      </a:lnTo>
                      <a:cubicBezTo>
                        <a:pt x="855095" y="27337"/>
                        <a:pt x="895991" y="18718"/>
                        <a:pt x="937859" y="13805"/>
                      </a:cubicBezTo>
                      <a:close/>
                      <a:moveTo>
                        <a:pt x="1103792" y="1"/>
                      </a:moveTo>
                      <a:lnTo>
                        <a:pt x="968896" y="9068"/>
                      </a:lnTo>
                      <a:cubicBezTo>
                        <a:pt x="1013034" y="2780"/>
                        <a:pt x="1058088" y="0"/>
                        <a:pt x="1103792" y="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/>
                <a:sp3d prstMaterial="softEdg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520">
                    <a:latin typeface="思源黑体" panose="020B0400000000000000" pitchFamily="34" charset="-122"/>
                    <a:ea typeface="思源黑体" panose="020B0400000000000000" pitchFamily="34" charset="-122"/>
                    <a:sym typeface="思源黑体" panose="020B0400000000000000" pitchFamily="34" charset="-122"/>
                  </a:endParaRPr>
                </a:p>
              </p:txBody>
            </p:sp>
          </p:grpSp>
          <p:sp>
            <p:nvSpPr>
              <p:cNvPr id="8" name="椭圆 7"/>
              <p:cNvSpPr/>
              <p:nvPr/>
            </p:nvSpPr>
            <p:spPr>
              <a:xfrm>
                <a:off x="5007671" y="2756823"/>
                <a:ext cx="2063951" cy="206422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7974" tIns="63987" rIns="127974" bIns="63987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2520">
                  <a:latin typeface="思源黑体" panose="020B0400000000000000" pitchFamily="34" charset="-122"/>
                  <a:ea typeface="思源黑体" panose="020B0400000000000000" pitchFamily="34" charset="-122"/>
                  <a:sym typeface="思源黑体" panose="020B0400000000000000" pitchFamily="34" charset="-122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5119629" y="3325148"/>
                <a:ext cx="1840039" cy="517684"/>
              </a:xfrm>
              <a:prstGeom prst="rect">
                <a:avLst/>
              </a:prstGeom>
            </p:spPr>
            <p:txBody>
              <a:bodyPr wrap="square" lIns="127974" tIns="63987" rIns="127974" bIns="63987">
                <a:spAutoFit/>
              </a:bodyPr>
              <a:lstStyle/>
              <a:p>
                <a:pPr algn="ctr"/>
                <a:r>
                  <a:rPr lang="zh-CN" altLang="en-US" sz="196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思源黑体" panose="020B0400000000000000" pitchFamily="34" charset="-122"/>
                    <a:ea typeface="思源黑体" panose="020B0400000000000000" pitchFamily="34" charset="-122"/>
                    <a:sym typeface="思源黑体" panose="020B0400000000000000" pitchFamily="34" charset="-122"/>
                  </a:rPr>
                  <a:t>添加文本</a:t>
                </a:r>
                <a:endParaRPr lang="en-US" altLang="zh-CN" sz="196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" panose="020B0400000000000000" pitchFamily="34" charset="-122"/>
                  <a:ea typeface="思源黑体" panose="020B0400000000000000" pitchFamily="34" charset="-122"/>
                  <a:sym typeface="思源黑体" panose="020B0400000000000000" pitchFamily="34" charset="-122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053261" y="3694481"/>
                <a:ext cx="1972772" cy="769534"/>
              </a:xfrm>
              <a:prstGeom prst="rect">
                <a:avLst/>
              </a:prstGeom>
              <a:noFill/>
            </p:spPr>
            <p:txBody>
              <a:bodyPr wrap="square" lIns="127974" tIns="63987" rIns="127974" bIns="63987" rtlCol="0">
                <a:spAutoFit/>
              </a:bodyPr>
              <a:lstStyle/>
              <a:p>
                <a:pPr algn="ctr">
                  <a:lnSpc>
                    <a:spcPct val="130000"/>
                  </a:lnSpc>
                  <a:spcBef>
                    <a:spcPts val="840"/>
                  </a:spcBef>
                </a:pPr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思源黑体" panose="020B0400000000000000" pitchFamily="34" charset="-122"/>
                    <a:ea typeface="思源黑体" panose="020B0400000000000000" pitchFamily="34" charset="-122"/>
                    <a:sym typeface="思源黑体" panose="020B0400000000000000" pitchFamily="34" charset="-122"/>
                  </a:rPr>
                  <a:t>点击此处添加文本内容点击此处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" panose="020B0400000000000000" pitchFamily="34" charset="-122"/>
                  <a:ea typeface="思源黑体" panose="020B0400000000000000" pitchFamily="34" charset="-122"/>
                  <a:sym typeface="思源黑体" panose="020B0400000000000000" pitchFamily="34" charset="-122"/>
                </a:endParaRPr>
              </a:p>
            </p:txBody>
          </p:sp>
        </p:grpSp>
        <p:pic>
          <p:nvPicPr>
            <p:cNvPr id="2" name="图片 1" descr="融媒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96" y="4648"/>
              <a:ext cx="3371" cy="3371"/>
            </a:xfrm>
            <a:prstGeom prst="rect">
              <a:avLst/>
            </a:prstGeom>
          </p:spPr>
        </p:pic>
      </p:grpSp>
      <p:pic>
        <p:nvPicPr>
          <p:cNvPr id="17" name="图片 16" descr="装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995" y="-1012825"/>
            <a:ext cx="2146300" cy="1713865"/>
          </a:xfrm>
          <a:prstGeom prst="rect">
            <a:avLst/>
          </a:prstGeom>
        </p:spPr>
      </p:pic>
      <p:pic>
        <p:nvPicPr>
          <p:cNvPr id="18" name="图片 17" descr="微信图片_202008270941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75" y="579755"/>
            <a:ext cx="4234180" cy="6351905"/>
          </a:xfrm>
          <a:prstGeom prst="rect">
            <a:avLst/>
          </a:prstGeom>
        </p:spPr>
      </p:pic>
      <p:pic>
        <p:nvPicPr>
          <p:cNvPr id="19" name="图片 18" descr="微信图片_202008271026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1655" y="561975"/>
            <a:ext cx="4234180" cy="6351905"/>
          </a:xfrm>
          <a:prstGeom prst="rect">
            <a:avLst/>
          </a:prstGeom>
        </p:spPr>
      </p:pic>
      <p:pic>
        <p:nvPicPr>
          <p:cNvPr id="20" name="图片 19" descr="微信图片_202008271027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11710" y="567055"/>
            <a:ext cx="4234180" cy="6351905"/>
          </a:xfrm>
          <a:prstGeom prst="rect">
            <a:avLst/>
          </a:prstGeom>
        </p:spPr>
      </p:pic>
      <p:pic>
        <p:nvPicPr>
          <p:cNvPr id="21" name="图片 20" descr="微信图片_202008271027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43885" y="583565"/>
            <a:ext cx="4234180" cy="6351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G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81915"/>
            <a:ext cx="21840825" cy="7280910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8973820" y="205740"/>
            <a:ext cx="3886835" cy="528320"/>
            <a:chOff x="288318" y="200179"/>
            <a:chExt cx="602856" cy="90454"/>
          </a:xfrm>
        </p:grpSpPr>
        <p:sp>
          <p:nvSpPr>
            <p:cNvPr id="54" name="MH_Entry_1"/>
            <p:cNvSpPr/>
            <p:nvPr>
              <p:custDataLst>
                <p:tags r:id="rId2"/>
              </p:custDataLst>
            </p:nvPr>
          </p:nvSpPr>
          <p:spPr>
            <a:xfrm>
              <a:off x="288318" y="216922"/>
              <a:ext cx="602856" cy="73711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spAutoFit/>
            </a:bodyPr>
            <a:lstStyle/>
            <a:p>
              <a:pPr algn="dist" defTabSz="68072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思源黑体" panose="020B0400000000000000" pitchFamily="34" charset="-122"/>
                </a:rPr>
                <a:t>“融”成全国县级典型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400000000000000" pitchFamily="3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573370" y="200179"/>
              <a:ext cx="53054" cy="68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680720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000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  <a:sym typeface="思源黑体" panose="020B0400000000000000" pitchFamily="34" charset="-122"/>
              </a:endParaRPr>
            </a:p>
          </p:txBody>
        </p:sp>
      </p:grpSp>
      <p:pic>
        <p:nvPicPr>
          <p:cNvPr id="17" name="图片 16" descr="装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995" y="-1012825"/>
            <a:ext cx="2146300" cy="1713865"/>
          </a:xfrm>
          <a:prstGeom prst="rect">
            <a:avLst/>
          </a:prstGeom>
        </p:spPr>
      </p:pic>
      <p:pic>
        <p:nvPicPr>
          <p:cNvPr id="12" name="图片 11" descr="微信图片_202008271045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0790" y="1713865"/>
            <a:ext cx="6463665" cy="4314190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13" name="图片 12" descr="微信图片_20200827104705"/>
          <p:cNvPicPr>
            <a:picLocks noChangeAspect="1"/>
          </p:cNvPicPr>
          <p:nvPr/>
        </p:nvPicPr>
        <p:blipFill>
          <a:blip r:embed="rId5"/>
          <a:srcRect t="3566" b="6581"/>
          <a:stretch>
            <a:fillRect/>
          </a:stretch>
        </p:blipFill>
        <p:spPr>
          <a:xfrm>
            <a:off x="3884930" y="3893820"/>
            <a:ext cx="3578225" cy="2143760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15" name="图片 14" descr="微信图片_20200827104758"/>
          <p:cNvPicPr>
            <a:picLocks noChangeAspect="1"/>
          </p:cNvPicPr>
          <p:nvPr/>
        </p:nvPicPr>
        <p:blipFill>
          <a:blip r:embed="rId6"/>
          <a:srcRect l="-475" t="4219" r="475" b="8492"/>
          <a:stretch>
            <a:fillRect/>
          </a:stretch>
        </p:blipFill>
        <p:spPr>
          <a:xfrm>
            <a:off x="3851910" y="1713865"/>
            <a:ext cx="3611245" cy="2101850"/>
          </a:xfrm>
          <a:prstGeom prst="rect">
            <a:avLst/>
          </a:prstGeom>
        </p:spPr>
      </p:pic>
      <p:pic>
        <p:nvPicPr>
          <p:cNvPr id="16" name="图片 15" descr="微信图片_20200827105016"/>
          <p:cNvPicPr>
            <a:picLocks noChangeAspect="1"/>
          </p:cNvPicPr>
          <p:nvPr/>
        </p:nvPicPr>
        <p:blipFill>
          <a:blip r:embed="rId7"/>
          <a:srcRect t="3016" b="3016"/>
          <a:stretch>
            <a:fillRect/>
          </a:stretch>
        </p:blipFill>
        <p:spPr>
          <a:xfrm>
            <a:off x="14177645" y="1713865"/>
            <a:ext cx="3743960" cy="2077085"/>
          </a:xfrm>
          <a:prstGeom prst="rect">
            <a:avLst/>
          </a:prstGeom>
        </p:spPr>
      </p:pic>
      <p:pic>
        <p:nvPicPr>
          <p:cNvPr id="22" name="图片 21" descr="微信图片_20200817101255"/>
          <p:cNvPicPr>
            <a:picLocks noChangeAspect="1"/>
          </p:cNvPicPr>
          <p:nvPr/>
        </p:nvPicPr>
        <p:blipFill>
          <a:blip r:embed="rId8"/>
          <a:srcRect l="-401" t="10610" r="401" b="11659"/>
          <a:stretch>
            <a:fillRect/>
          </a:stretch>
        </p:blipFill>
        <p:spPr>
          <a:xfrm>
            <a:off x="14168120" y="3835400"/>
            <a:ext cx="3772535" cy="2199640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58930f69c5ebe1955e9a557a1133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9870" y="0"/>
            <a:ext cx="21729065" cy="719963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V="1">
            <a:off x="-4345332" y="-2317540"/>
            <a:ext cx="8703713" cy="11834392"/>
            <a:chOff x="-1484048" y="-2339874"/>
            <a:chExt cx="8703713" cy="11834392"/>
          </a:xfrm>
        </p:grpSpPr>
        <p:grpSp>
          <p:nvGrpSpPr>
            <p:cNvPr id="16" name="组合 15"/>
            <p:cNvGrpSpPr/>
            <p:nvPr/>
          </p:nvGrpSpPr>
          <p:grpSpPr>
            <a:xfrm>
              <a:off x="2024784" y="-2339874"/>
              <a:ext cx="5194881" cy="11385799"/>
              <a:chOff x="2024784" y="-2339874"/>
              <a:chExt cx="5194881" cy="11385799"/>
            </a:xfrm>
          </p:grpSpPr>
          <p:sp>
            <p:nvSpPr>
              <p:cNvPr id="17" name="任意多边形: 形状 16"/>
              <p:cNvSpPr/>
              <p:nvPr/>
            </p:nvSpPr>
            <p:spPr>
              <a:xfrm rot="2034976">
                <a:off x="2024784" y="-2339874"/>
                <a:ext cx="4915048" cy="11385799"/>
              </a:xfrm>
              <a:custGeom>
                <a:avLst/>
                <a:gdLst>
                  <a:gd name="connsiteX0" fmla="*/ 0 w 4915048"/>
                  <a:gd name="connsiteY0" fmla="*/ 3304801 h 11385799"/>
                  <a:gd name="connsiteX1" fmla="*/ 4915048 w 4915048"/>
                  <a:gd name="connsiteY1" fmla="*/ 0 h 11385799"/>
                  <a:gd name="connsiteX2" fmla="*/ 4915048 w 4915048"/>
                  <a:gd name="connsiteY2" fmla="*/ 8675398 h 11385799"/>
                  <a:gd name="connsiteX3" fmla="*/ 884018 w 4915048"/>
                  <a:gd name="connsiteY3" fmla="*/ 11385799 h 11385799"/>
                  <a:gd name="connsiteX4" fmla="*/ 0 w 4915048"/>
                  <a:gd name="connsiteY4" fmla="*/ 10071046 h 1138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5048" h="11385799">
                    <a:moveTo>
                      <a:pt x="0" y="3304801"/>
                    </a:moveTo>
                    <a:lnTo>
                      <a:pt x="4915048" y="0"/>
                    </a:lnTo>
                    <a:lnTo>
                      <a:pt x="4915048" y="8675398"/>
                    </a:lnTo>
                    <a:lnTo>
                      <a:pt x="884018" y="11385799"/>
                    </a:lnTo>
                    <a:lnTo>
                      <a:pt x="0" y="10071046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25000"/>
                    </a:schemeClr>
                  </a:gs>
                  <a:gs pos="100000">
                    <a:srgbClr val="0A0B0E"/>
                  </a:gs>
                </a:gsLst>
                <a:lin ang="5400000" scaled="1"/>
              </a:gradFill>
              <a:ln>
                <a:noFill/>
              </a:ln>
              <a:effectLst>
                <a:outerShdw blurRad="990600" dist="457200" dir="5400000" algn="ctr" rotWithShape="0">
                  <a:schemeClr val="tx1">
                    <a:lumMod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 rot="2034976" flipH="1">
                <a:off x="6687505" y="-916950"/>
                <a:ext cx="532160" cy="9033215"/>
              </a:xfrm>
              <a:custGeom>
                <a:avLst/>
                <a:gdLst>
                  <a:gd name="connsiteX0" fmla="*/ 532160 w 532160"/>
                  <a:gd name="connsiteY0" fmla="*/ 357817 h 9033215"/>
                  <a:gd name="connsiteX1" fmla="*/ 0 w 532160"/>
                  <a:gd name="connsiteY1" fmla="*/ 0 h 9033215"/>
                  <a:gd name="connsiteX2" fmla="*/ 0 w 532160"/>
                  <a:gd name="connsiteY2" fmla="*/ 8675399 h 9033215"/>
                  <a:gd name="connsiteX3" fmla="*/ 532160 w 532160"/>
                  <a:gd name="connsiteY3" fmla="*/ 9033215 h 9033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160" h="9033215">
                    <a:moveTo>
                      <a:pt x="532160" y="357817"/>
                    </a:moveTo>
                    <a:lnTo>
                      <a:pt x="0" y="0"/>
                    </a:lnTo>
                    <a:lnTo>
                      <a:pt x="0" y="8675399"/>
                    </a:lnTo>
                    <a:lnTo>
                      <a:pt x="532160" y="9033215"/>
                    </a:lnTo>
                    <a:close/>
                  </a:path>
                </a:pathLst>
              </a:custGeom>
              <a:gradFill>
                <a:gsLst>
                  <a:gs pos="45984">
                    <a:schemeClr val="tx1"/>
                  </a:gs>
                  <a:gs pos="0">
                    <a:schemeClr val="accent4">
                      <a:lumMod val="50000"/>
                      <a:lumOff val="50000"/>
                    </a:schemeClr>
                  </a:gs>
                  <a:gs pos="96000">
                    <a:schemeClr val="tx2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-1156073" y="-962534"/>
              <a:ext cx="4548685" cy="10457052"/>
              <a:chOff x="-1156073" y="-962534"/>
              <a:chExt cx="4548685" cy="10457052"/>
            </a:xfrm>
          </p:grpSpPr>
          <p:sp>
            <p:nvSpPr>
              <p:cNvPr id="20" name="任意多边形: 形状 19"/>
              <p:cNvSpPr/>
              <p:nvPr/>
            </p:nvSpPr>
            <p:spPr>
              <a:xfrm rot="8578246">
                <a:off x="-1156073" y="315783"/>
                <a:ext cx="4548685" cy="9178735"/>
              </a:xfrm>
              <a:custGeom>
                <a:avLst/>
                <a:gdLst>
                  <a:gd name="connsiteX0" fmla="*/ 213097 w 4548685"/>
                  <a:gd name="connsiteY0" fmla="*/ 9178735 h 9178735"/>
                  <a:gd name="connsiteX1" fmla="*/ 0 w 4548685"/>
                  <a:gd name="connsiteY1" fmla="*/ 9017984 h 9178735"/>
                  <a:gd name="connsiteX2" fmla="*/ 0 w 4548685"/>
                  <a:gd name="connsiteY2" fmla="*/ 0 h 9178735"/>
                  <a:gd name="connsiteX3" fmla="*/ 4548685 w 4548685"/>
                  <a:gd name="connsiteY3" fmla="*/ 3431320 h 9178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48685" h="9178735">
                    <a:moveTo>
                      <a:pt x="213097" y="9178735"/>
                    </a:moveTo>
                    <a:lnTo>
                      <a:pt x="0" y="9017984"/>
                    </a:lnTo>
                    <a:lnTo>
                      <a:pt x="0" y="0"/>
                    </a:lnTo>
                    <a:lnTo>
                      <a:pt x="4548685" y="343132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90000"/>
                      <a:lumOff val="10000"/>
                    </a:schemeClr>
                  </a:gs>
                  <a:gs pos="100000">
                    <a:schemeClr val="tx1">
                      <a:lumMod val="1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58800" dist="609600" dir="1200000" algn="ctr" rotWithShape="0">
                  <a:schemeClr val="tx1">
                    <a:lumMod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 rot="8578246">
                <a:off x="2823494" y="-962534"/>
                <a:ext cx="141039" cy="9124378"/>
              </a:xfrm>
              <a:custGeom>
                <a:avLst/>
                <a:gdLst>
                  <a:gd name="connsiteX0" fmla="*/ 141039 w 141039"/>
                  <a:gd name="connsiteY0" fmla="*/ 9124378 h 9124378"/>
                  <a:gd name="connsiteX1" fmla="*/ 1 w 141039"/>
                  <a:gd name="connsiteY1" fmla="*/ 9017986 h 9124378"/>
                  <a:gd name="connsiteX2" fmla="*/ 0 w 141039"/>
                  <a:gd name="connsiteY2" fmla="*/ 0 h 9124378"/>
                  <a:gd name="connsiteX3" fmla="*/ 141039 w 141039"/>
                  <a:gd name="connsiteY3" fmla="*/ 106393 h 9124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039" h="9124378">
                    <a:moveTo>
                      <a:pt x="141039" y="9124378"/>
                    </a:moveTo>
                    <a:lnTo>
                      <a:pt x="1" y="9017986"/>
                    </a:lnTo>
                    <a:lnTo>
                      <a:pt x="0" y="0"/>
                    </a:lnTo>
                    <a:lnTo>
                      <a:pt x="141039" y="10639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50000"/>
                      <a:lumOff val="50000"/>
                    </a:schemeClr>
                  </a:gs>
                  <a:gs pos="96000">
                    <a:schemeClr val="accent4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-1484048" y="-2176976"/>
              <a:ext cx="4915049" cy="10173754"/>
              <a:chOff x="-872697" y="-2176976"/>
              <a:chExt cx="4915049" cy="10173754"/>
            </a:xfrm>
          </p:grpSpPr>
          <p:sp>
            <p:nvSpPr>
              <p:cNvPr id="23" name="任意多边形: 形状 22"/>
              <p:cNvSpPr/>
              <p:nvPr/>
            </p:nvSpPr>
            <p:spPr>
              <a:xfrm rot="2034976">
                <a:off x="-872697" y="-2176976"/>
                <a:ext cx="4915049" cy="9470979"/>
              </a:xfrm>
              <a:custGeom>
                <a:avLst/>
                <a:gdLst>
                  <a:gd name="connsiteX0" fmla="*/ 0 w 4915049"/>
                  <a:gd name="connsiteY0" fmla="*/ 3304802 h 9470979"/>
                  <a:gd name="connsiteX1" fmla="*/ 4915049 w 4915049"/>
                  <a:gd name="connsiteY1" fmla="*/ 0 h 9470979"/>
                  <a:gd name="connsiteX2" fmla="*/ 4915049 w 4915049"/>
                  <a:gd name="connsiteY2" fmla="*/ 8675398 h 9470979"/>
                  <a:gd name="connsiteX3" fmla="*/ 3731826 w 4915049"/>
                  <a:gd name="connsiteY3" fmla="*/ 9470979 h 9470979"/>
                  <a:gd name="connsiteX4" fmla="*/ 0 w 4915049"/>
                  <a:gd name="connsiteY4" fmla="*/ 3920841 h 9470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5049" h="9470979">
                    <a:moveTo>
                      <a:pt x="0" y="3304802"/>
                    </a:moveTo>
                    <a:lnTo>
                      <a:pt x="4915049" y="0"/>
                    </a:lnTo>
                    <a:lnTo>
                      <a:pt x="4915049" y="8675398"/>
                    </a:lnTo>
                    <a:lnTo>
                      <a:pt x="3731826" y="9470979"/>
                    </a:lnTo>
                    <a:lnTo>
                      <a:pt x="0" y="392084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90000"/>
                      <a:lumOff val="10000"/>
                    </a:schemeClr>
                  </a:gs>
                  <a:gs pos="100000">
                    <a:schemeClr val="tx1">
                      <a:lumMod val="1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990600" dist="457200" dir="5400000" algn="ctr" rotWithShape="0">
                  <a:schemeClr val="tx1">
                    <a:lumMod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 rot="2034976" flipH="1">
                <a:off x="3647649" y="-797466"/>
                <a:ext cx="176754" cy="8794244"/>
              </a:xfrm>
              <a:custGeom>
                <a:avLst/>
                <a:gdLst>
                  <a:gd name="connsiteX0" fmla="*/ 176754 w 176754"/>
                  <a:gd name="connsiteY0" fmla="*/ 118846 h 8794244"/>
                  <a:gd name="connsiteX1" fmla="*/ 0 w 176754"/>
                  <a:gd name="connsiteY1" fmla="*/ 0 h 8794244"/>
                  <a:gd name="connsiteX2" fmla="*/ 0 w 176754"/>
                  <a:gd name="connsiteY2" fmla="*/ 8675398 h 8794244"/>
                  <a:gd name="connsiteX3" fmla="*/ 176754 w 176754"/>
                  <a:gd name="connsiteY3" fmla="*/ 8794244 h 8794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754" h="8794244">
                    <a:moveTo>
                      <a:pt x="176754" y="118846"/>
                    </a:moveTo>
                    <a:lnTo>
                      <a:pt x="0" y="0"/>
                    </a:lnTo>
                    <a:lnTo>
                      <a:pt x="0" y="8675398"/>
                    </a:lnTo>
                    <a:lnTo>
                      <a:pt x="176754" y="879424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50000"/>
                      <a:lumOff val="50000"/>
                    </a:schemeClr>
                  </a:gs>
                  <a:gs pos="96000">
                    <a:schemeClr val="accent4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 flipH="1" flipV="1">
            <a:off x="17028539" y="-2317540"/>
            <a:ext cx="8680853" cy="11834392"/>
            <a:chOff x="-1950138" y="-2339874"/>
            <a:chExt cx="8680853" cy="11834392"/>
          </a:xfrm>
        </p:grpSpPr>
        <p:grpSp>
          <p:nvGrpSpPr>
            <p:cNvPr id="26" name="组合 25"/>
            <p:cNvGrpSpPr/>
            <p:nvPr/>
          </p:nvGrpSpPr>
          <p:grpSpPr>
            <a:xfrm>
              <a:off x="1558694" y="-2339874"/>
              <a:ext cx="5172021" cy="11385799"/>
              <a:chOff x="1558694" y="-2339874"/>
              <a:chExt cx="5172021" cy="11385799"/>
            </a:xfrm>
          </p:grpSpPr>
          <p:sp>
            <p:nvSpPr>
              <p:cNvPr id="33" name="任意多边形: 形状 32"/>
              <p:cNvSpPr/>
              <p:nvPr/>
            </p:nvSpPr>
            <p:spPr>
              <a:xfrm rot="2034976">
                <a:off x="1558694" y="-2339874"/>
                <a:ext cx="4915048" cy="11385799"/>
              </a:xfrm>
              <a:custGeom>
                <a:avLst/>
                <a:gdLst>
                  <a:gd name="connsiteX0" fmla="*/ 0 w 4915048"/>
                  <a:gd name="connsiteY0" fmla="*/ 3304801 h 11385799"/>
                  <a:gd name="connsiteX1" fmla="*/ 4915048 w 4915048"/>
                  <a:gd name="connsiteY1" fmla="*/ 0 h 11385799"/>
                  <a:gd name="connsiteX2" fmla="*/ 4915048 w 4915048"/>
                  <a:gd name="connsiteY2" fmla="*/ 8675398 h 11385799"/>
                  <a:gd name="connsiteX3" fmla="*/ 884018 w 4915048"/>
                  <a:gd name="connsiteY3" fmla="*/ 11385799 h 11385799"/>
                  <a:gd name="connsiteX4" fmla="*/ 0 w 4915048"/>
                  <a:gd name="connsiteY4" fmla="*/ 10071046 h 1138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5048" h="11385799">
                    <a:moveTo>
                      <a:pt x="0" y="3304801"/>
                    </a:moveTo>
                    <a:lnTo>
                      <a:pt x="4915048" y="0"/>
                    </a:lnTo>
                    <a:lnTo>
                      <a:pt x="4915048" y="8675398"/>
                    </a:lnTo>
                    <a:lnTo>
                      <a:pt x="884018" y="11385799"/>
                    </a:lnTo>
                    <a:lnTo>
                      <a:pt x="0" y="10071046"/>
                    </a:lnTo>
                    <a:close/>
                  </a:path>
                </a:pathLst>
              </a:custGeom>
              <a:gradFill>
                <a:gsLst>
                  <a:gs pos="0">
                    <a:schemeClr val="tx2">
                      <a:lumMod val="25000"/>
                    </a:schemeClr>
                  </a:gs>
                  <a:gs pos="100000">
                    <a:srgbClr val="0A0B0E"/>
                  </a:gs>
                </a:gsLst>
                <a:lin ang="5400000" scaled="1"/>
              </a:gradFill>
              <a:ln>
                <a:noFill/>
              </a:ln>
              <a:effectLst>
                <a:outerShdw blurRad="990600" dist="457200" dir="5400000" algn="ctr" rotWithShape="0">
                  <a:schemeClr val="tx1">
                    <a:lumMod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 rot="2034976" flipH="1">
                <a:off x="6198555" y="-916950"/>
                <a:ext cx="532160" cy="9033215"/>
              </a:xfrm>
              <a:custGeom>
                <a:avLst/>
                <a:gdLst>
                  <a:gd name="connsiteX0" fmla="*/ 532160 w 532160"/>
                  <a:gd name="connsiteY0" fmla="*/ 357817 h 9033215"/>
                  <a:gd name="connsiteX1" fmla="*/ 0 w 532160"/>
                  <a:gd name="connsiteY1" fmla="*/ 0 h 9033215"/>
                  <a:gd name="connsiteX2" fmla="*/ 0 w 532160"/>
                  <a:gd name="connsiteY2" fmla="*/ 8675399 h 9033215"/>
                  <a:gd name="connsiteX3" fmla="*/ 532160 w 532160"/>
                  <a:gd name="connsiteY3" fmla="*/ 9033215 h 9033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160" h="9033215">
                    <a:moveTo>
                      <a:pt x="532160" y="357817"/>
                    </a:moveTo>
                    <a:lnTo>
                      <a:pt x="0" y="0"/>
                    </a:lnTo>
                    <a:lnTo>
                      <a:pt x="0" y="8675399"/>
                    </a:lnTo>
                    <a:lnTo>
                      <a:pt x="532160" y="9033215"/>
                    </a:lnTo>
                    <a:close/>
                  </a:path>
                </a:pathLst>
              </a:custGeom>
              <a:gradFill>
                <a:gsLst>
                  <a:gs pos="45984">
                    <a:schemeClr val="tx1"/>
                  </a:gs>
                  <a:gs pos="0">
                    <a:schemeClr val="accent4">
                      <a:lumMod val="50000"/>
                      <a:lumOff val="50000"/>
                    </a:schemeClr>
                  </a:gs>
                  <a:gs pos="96000">
                    <a:schemeClr val="tx2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-1622163" y="-962534"/>
              <a:ext cx="4548685" cy="10457052"/>
              <a:chOff x="-1622163" y="-962534"/>
              <a:chExt cx="4548685" cy="10457052"/>
            </a:xfrm>
          </p:grpSpPr>
          <p:sp>
            <p:nvSpPr>
              <p:cNvPr id="31" name="任意多边形: 形状 30"/>
              <p:cNvSpPr/>
              <p:nvPr/>
            </p:nvSpPr>
            <p:spPr>
              <a:xfrm rot="8578246">
                <a:off x="-1622163" y="315783"/>
                <a:ext cx="4548685" cy="9178735"/>
              </a:xfrm>
              <a:custGeom>
                <a:avLst/>
                <a:gdLst>
                  <a:gd name="connsiteX0" fmla="*/ 213097 w 4548685"/>
                  <a:gd name="connsiteY0" fmla="*/ 9178735 h 9178735"/>
                  <a:gd name="connsiteX1" fmla="*/ 0 w 4548685"/>
                  <a:gd name="connsiteY1" fmla="*/ 9017984 h 9178735"/>
                  <a:gd name="connsiteX2" fmla="*/ 0 w 4548685"/>
                  <a:gd name="connsiteY2" fmla="*/ 0 h 9178735"/>
                  <a:gd name="connsiteX3" fmla="*/ 4548685 w 4548685"/>
                  <a:gd name="connsiteY3" fmla="*/ 3431320 h 9178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48685" h="9178735">
                    <a:moveTo>
                      <a:pt x="213097" y="9178735"/>
                    </a:moveTo>
                    <a:lnTo>
                      <a:pt x="0" y="9017984"/>
                    </a:lnTo>
                    <a:lnTo>
                      <a:pt x="0" y="0"/>
                    </a:lnTo>
                    <a:lnTo>
                      <a:pt x="4548685" y="343132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90000"/>
                      <a:lumOff val="10000"/>
                    </a:schemeClr>
                  </a:gs>
                  <a:gs pos="100000">
                    <a:schemeClr val="tx1">
                      <a:lumMod val="1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11200" dist="635000" dir="5820000" sx="106000" sy="106000" algn="ctr" rotWithShape="0">
                  <a:schemeClr val="tx1">
                    <a:lumMod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 rot="8578246">
                <a:off x="1891314" y="-962534"/>
                <a:ext cx="141039" cy="9124378"/>
              </a:xfrm>
              <a:custGeom>
                <a:avLst/>
                <a:gdLst>
                  <a:gd name="connsiteX0" fmla="*/ 141039 w 141039"/>
                  <a:gd name="connsiteY0" fmla="*/ 9124378 h 9124378"/>
                  <a:gd name="connsiteX1" fmla="*/ 1 w 141039"/>
                  <a:gd name="connsiteY1" fmla="*/ 9017986 h 9124378"/>
                  <a:gd name="connsiteX2" fmla="*/ 0 w 141039"/>
                  <a:gd name="connsiteY2" fmla="*/ 0 h 9124378"/>
                  <a:gd name="connsiteX3" fmla="*/ 141039 w 141039"/>
                  <a:gd name="connsiteY3" fmla="*/ 106393 h 9124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039" h="9124378">
                    <a:moveTo>
                      <a:pt x="141039" y="9124378"/>
                    </a:moveTo>
                    <a:lnTo>
                      <a:pt x="1" y="9017986"/>
                    </a:lnTo>
                    <a:lnTo>
                      <a:pt x="0" y="0"/>
                    </a:lnTo>
                    <a:lnTo>
                      <a:pt x="141039" y="10639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50000"/>
                      <a:lumOff val="50000"/>
                    </a:schemeClr>
                  </a:gs>
                  <a:gs pos="96000">
                    <a:schemeClr val="accent4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-1950138" y="-2176976"/>
              <a:ext cx="4915049" cy="10173754"/>
              <a:chOff x="-1338787" y="-2176976"/>
              <a:chExt cx="4915049" cy="10173754"/>
            </a:xfrm>
          </p:grpSpPr>
          <p:sp>
            <p:nvSpPr>
              <p:cNvPr id="29" name="任意多边形: 形状 28"/>
              <p:cNvSpPr/>
              <p:nvPr/>
            </p:nvSpPr>
            <p:spPr>
              <a:xfrm rot="2034976">
                <a:off x="-1338787" y="-2176976"/>
                <a:ext cx="4915049" cy="9470979"/>
              </a:xfrm>
              <a:custGeom>
                <a:avLst/>
                <a:gdLst>
                  <a:gd name="connsiteX0" fmla="*/ 0 w 4915049"/>
                  <a:gd name="connsiteY0" fmla="*/ 3304802 h 9470979"/>
                  <a:gd name="connsiteX1" fmla="*/ 4915049 w 4915049"/>
                  <a:gd name="connsiteY1" fmla="*/ 0 h 9470979"/>
                  <a:gd name="connsiteX2" fmla="*/ 4915049 w 4915049"/>
                  <a:gd name="connsiteY2" fmla="*/ 8675398 h 9470979"/>
                  <a:gd name="connsiteX3" fmla="*/ 3731826 w 4915049"/>
                  <a:gd name="connsiteY3" fmla="*/ 9470979 h 9470979"/>
                  <a:gd name="connsiteX4" fmla="*/ 0 w 4915049"/>
                  <a:gd name="connsiteY4" fmla="*/ 3920841 h 9470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5049" h="9470979">
                    <a:moveTo>
                      <a:pt x="0" y="3304802"/>
                    </a:moveTo>
                    <a:lnTo>
                      <a:pt x="4915049" y="0"/>
                    </a:lnTo>
                    <a:lnTo>
                      <a:pt x="4915049" y="8675398"/>
                    </a:lnTo>
                    <a:lnTo>
                      <a:pt x="3731826" y="9470979"/>
                    </a:lnTo>
                    <a:lnTo>
                      <a:pt x="0" y="392084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90000"/>
                      <a:lumOff val="10000"/>
                    </a:schemeClr>
                  </a:gs>
                  <a:gs pos="100000">
                    <a:schemeClr val="tx1">
                      <a:lumMod val="1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990600" dist="457200" dir="5400000" algn="ctr" rotWithShape="0">
                  <a:schemeClr val="tx1">
                    <a:lumMod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 rot="2034976" flipH="1">
                <a:off x="3181559" y="-797466"/>
                <a:ext cx="176754" cy="8794244"/>
              </a:xfrm>
              <a:custGeom>
                <a:avLst/>
                <a:gdLst>
                  <a:gd name="connsiteX0" fmla="*/ 176754 w 176754"/>
                  <a:gd name="connsiteY0" fmla="*/ 118846 h 8794244"/>
                  <a:gd name="connsiteX1" fmla="*/ 0 w 176754"/>
                  <a:gd name="connsiteY1" fmla="*/ 0 h 8794244"/>
                  <a:gd name="connsiteX2" fmla="*/ 0 w 176754"/>
                  <a:gd name="connsiteY2" fmla="*/ 8675398 h 8794244"/>
                  <a:gd name="connsiteX3" fmla="*/ 176754 w 176754"/>
                  <a:gd name="connsiteY3" fmla="*/ 8794244 h 8794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754" h="8794244">
                    <a:moveTo>
                      <a:pt x="176754" y="118846"/>
                    </a:moveTo>
                    <a:lnTo>
                      <a:pt x="0" y="0"/>
                    </a:lnTo>
                    <a:lnTo>
                      <a:pt x="0" y="8675398"/>
                    </a:lnTo>
                    <a:lnTo>
                      <a:pt x="176754" y="879424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50000"/>
                      <a:lumOff val="50000"/>
                    </a:schemeClr>
                  </a:gs>
                  <a:gs pos="96000">
                    <a:schemeClr val="accent4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8761095" y="2444629"/>
            <a:ext cx="4279265" cy="2330571"/>
            <a:chOff x="13284" y="3158"/>
            <a:chExt cx="8108" cy="4416"/>
          </a:xfrm>
        </p:grpSpPr>
        <p:sp>
          <p:nvSpPr>
            <p:cNvPr id="54" name="文本框 53"/>
            <p:cNvSpPr txBox="1"/>
            <p:nvPr/>
          </p:nvSpPr>
          <p:spPr>
            <a:xfrm>
              <a:off x="15114" y="3981"/>
              <a:ext cx="4755" cy="2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8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思源黑体" panose="020B0400000000000000" pitchFamily="34" charset="-122"/>
                </a:rPr>
                <a:t>谢谢</a:t>
              </a:r>
              <a:endParaRPr lang="zh-CN" altLang="en-US" sz="8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思源黑体" panose="020B0400000000000000" pitchFamily="34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6616" y="6612"/>
              <a:ext cx="1752" cy="962"/>
              <a:chOff x="12923852" y="4719829"/>
              <a:chExt cx="1106269" cy="607669"/>
            </a:xfrm>
            <a:solidFill>
              <a:schemeClr val="accent1"/>
            </a:solidFill>
          </p:grpSpPr>
          <p:sp>
            <p:nvSpPr>
              <p:cNvPr id="6" name="Freeform 7"/>
              <p:cNvSpPr/>
              <p:nvPr/>
            </p:nvSpPr>
            <p:spPr bwMode="auto">
              <a:xfrm>
                <a:off x="12923852" y="4719829"/>
                <a:ext cx="1106269" cy="607669"/>
              </a:xfrm>
              <a:custGeom>
                <a:avLst/>
                <a:gdLst>
                  <a:gd name="T0" fmla="*/ 462 w 923"/>
                  <a:gd name="T1" fmla="*/ 459 h 507"/>
                  <a:gd name="T2" fmla="*/ 44 w 923"/>
                  <a:gd name="T3" fmla="*/ 0 h 507"/>
                  <a:gd name="T4" fmla="*/ 0 w 923"/>
                  <a:gd name="T5" fmla="*/ 0 h 507"/>
                  <a:gd name="T6" fmla="*/ 450 w 923"/>
                  <a:gd name="T7" fmla="*/ 494 h 507"/>
                  <a:gd name="T8" fmla="*/ 462 w 923"/>
                  <a:gd name="T9" fmla="*/ 507 h 507"/>
                  <a:gd name="T10" fmla="*/ 923 w 923"/>
                  <a:gd name="T11" fmla="*/ 0 h 507"/>
                  <a:gd name="T12" fmla="*/ 880 w 923"/>
                  <a:gd name="T13" fmla="*/ 0 h 507"/>
                  <a:gd name="T14" fmla="*/ 462 w 923"/>
                  <a:gd name="T15" fmla="*/ 459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3" h="507">
                    <a:moveTo>
                      <a:pt x="462" y="459"/>
                    </a:moveTo>
                    <a:lnTo>
                      <a:pt x="44" y="0"/>
                    </a:lnTo>
                    <a:lnTo>
                      <a:pt x="0" y="0"/>
                    </a:lnTo>
                    <a:lnTo>
                      <a:pt x="450" y="494"/>
                    </a:lnTo>
                    <a:lnTo>
                      <a:pt x="462" y="507"/>
                    </a:lnTo>
                    <a:lnTo>
                      <a:pt x="923" y="0"/>
                    </a:lnTo>
                    <a:lnTo>
                      <a:pt x="880" y="0"/>
                    </a:lnTo>
                    <a:lnTo>
                      <a:pt x="462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13052098" y="4719829"/>
                <a:ext cx="847381" cy="465041"/>
              </a:xfrm>
              <a:custGeom>
                <a:avLst/>
                <a:gdLst>
                  <a:gd name="T0" fmla="*/ 355 w 707"/>
                  <a:gd name="T1" fmla="*/ 194 h 388"/>
                  <a:gd name="T2" fmla="*/ 177 w 707"/>
                  <a:gd name="T3" fmla="*/ 0 h 388"/>
                  <a:gd name="T4" fmla="*/ 0 w 707"/>
                  <a:gd name="T5" fmla="*/ 0 h 388"/>
                  <a:gd name="T6" fmla="*/ 355 w 707"/>
                  <a:gd name="T7" fmla="*/ 388 h 388"/>
                  <a:gd name="T8" fmla="*/ 707 w 707"/>
                  <a:gd name="T9" fmla="*/ 0 h 388"/>
                  <a:gd name="T10" fmla="*/ 532 w 707"/>
                  <a:gd name="T11" fmla="*/ 0 h 388"/>
                  <a:gd name="T12" fmla="*/ 355 w 707"/>
                  <a:gd name="T13" fmla="*/ 194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7" h="388">
                    <a:moveTo>
                      <a:pt x="355" y="194"/>
                    </a:moveTo>
                    <a:lnTo>
                      <a:pt x="177" y="0"/>
                    </a:lnTo>
                    <a:lnTo>
                      <a:pt x="0" y="0"/>
                    </a:lnTo>
                    <a:lnTo>
                      <a:pt x="355" y="388"/>
                    </a:lnTo>
                    <a:lnTo>
                      <a:pt x="707" y="0"/>
                    </a:lnTo>
                    <a:lnTo>
                      <a:pt x="532" y="0"/>
                    </a:lnTo>
                    <a:lnTo>
                      <a:pt x="355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3284" y="3270"/>
              <a:ext cx="8108" cy="903"/>
              <a:chOff x="11170638" y="2463957"/>
              <a:chExt cx="5122639" cy="570516"/>
            </a:xfrm>
          </p:grpSpPr>
          <p:sp>
            <p:nvSpPr>
              <p:cNvPr id="9" name="Freeform 5"/>
              <p:cNvSpPr/>
              <p:nvPr/>
            </p:nvSpPr>
            <p:spPr bwMode="auto">
              <a:xfrm>
                <a:off x="15604106" y="2463959"/>
                <a:ext cx="689171" cy="570514"/>
              </a:xfrm>
              <a:custGeom>
                <a:avLst/>
                <a:gdLst>
                  <a:gd name="T0" fmla="*/ 0 w 575"/>
                  <a:gd name="T1" fmla="*/ 0 h 476"/>
                  <a:gd name="T2" fmla="*/ 0 w 575"/>
                  <a:gd name="T3" fmla="*/ 33 h 476"/>
                  <a:gd name="T4" fmla="*/ 501 w 575"/>
                  <a:gd name="T5" fmla="*/ 33 h 476"/>
                  <a:gd name="T6" fmla="*/ 99 w 575"/>
                  <a:gd name="T7" fmla="*/ 476 h 476"/>
                  <a:gd name="T8" fmla="*/ 143 w 575"/>
                  <a:gd name="T9" fmla="*/ 476 h 476"/>
                  <a:gd name="T10" fmla="*/ 575 w 575"/>
                  <a:gd name="T11" fmla="*/ 0 h 476"/>
                  <a:gd name="T12" fmla="*/ 0 w 575"/>
                  <a:gd name="T13" fmla="*/ 0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5" h="476">
                    <a:moveTo>
                      <a:pt x="0" y="0"/>
                    </a:moveTo>
                    <a:lnTo>
                      <a:pt x="0" y="33"/>
                    </a:lnTo>
                    <a:lnTo>
                      <a:pt x="501" y="33"/>
                    </a:lnTo>
                    <a:lnTo>
                      <a:pt x="99" y="476"/>
                    </a:lnTo>
                    <a:lnTo>
                      <a:pt x="143" y="476"/>
                    </a:lnTo>
                    <a:lnTo>
                      <a:pt x="57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11170638" y="2463959"/>
                <a:ext cx="721532" cy="570514"/>
              </a:xfrm>
              <a:custGeom>
                <a:avLst/>
                <a:gdLst>
                  <a:gd name="T0" fmla="*/ 0 w 602"/>
                  <a:gd name="T1" fmla="*/ 0 h 476"/>
                  <a:gd name="T2" fmla="*/ 434 w 602"/>
                  <a:gd name="T3" fmla="*/ 476 h 476"/>
                  <a:gd name="T4" fmla="*/ 478 w 602"/>
                  <a:gd name="T5" fmla="*/ 476 h 476"/>
                  <a:gd name="T6" fmla="*/ 75 w 602"/>
                  <a:gd name="T7" fmla="*/ 33 h 476"/>
                  <a:gd name="T8" fmla="*/ 602 w 602"/>
                  <a:gd name="T9" fmla="*/ 33 h 476"/>
                  <a:gd name="T10" fmla="*/ 602 w 602"/>
                  <a:gd name="T11" fmla="*/ 0 h 476"/>
                  <a:gd name="T12" fmla="*/ 0 w 602"/>
                  <a:gd name="T13" fmla="*/ 0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2" h="476">
                    <a:moveTo>
                      <a:pt x="0" y="0"/>
                    </a:moveTo>
                    <a:lnTo>
                      <a:pt x="434" y="476"/>
                    </a:lnTo>
                    <a:lnTo>
                      <a:pt x="478" y="476"/>
                    </a:lnTo>
                    <a:lnTo>
                      <a:pt x="75" y="33"/>
                    </a:lnTo>
                    <a:lnTo>
                      <a:pt x="602" y="33"/>
                    </a:lnTo>
                    <a:lnTo>
                      <a:pt x="6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4" name="Freeform 9"/>
              <p:cNvSpPr/>
              <p:nvPr/>
            </p:nvSpPr>
            <p:spPr bwMode="auto">
              <a:xfrm>
                <a:off x="11379188" y="2550255"/>
                <a:ext cx="653214" cy="484218"/>
              </a:xfrm>
              <a:custGeom>
                <a:avLst/>
                <a:gdLst>
                  <a:gd name="T0" fmla="*/ 0 w 545"/>
                  <a:gd name="T1" fmla="*/ 0 h 404"/>
                  <a:gd name="T2" fmla="*/ 369 w 545"/>
                  <a:gd name="T3" fmla="*/ 404 h 404"/>
                  <a:gd name="T4" fmla="*/ 545 w 545"/>
                  <a:gd name="T5" fmla="*/ 404 h 404"/>
                  <a:gd name="T6" fmla="*/ 296 w 545"/>
                  <a:gd name="T7" fmla="*/ 130 h 404"/>
                  <a:gd name="T8" fmla="*/ 428 w 545"/>
                  <a:gd name="T9" fmla="*/ 130 h 404"/>
                  <a:gd name="T10" fmla="*/ 428 w 545"/>
                  <a:gd name="T11" fmla="*/ 0 h 404"/>
                  <a:gd name="T12" fmla="*/ 0 w 545"/>
                  <a:gd name="T13" fmla="*/ 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5" h="404">
                    <a:moveTo>
                      <a:pt x="0" y="0"/>
                    </a:moveTo>
                    <a:lnTo>
                      <a:pt x="369" y="404"/>
                    </a:lnTo>
                    <a:lnTo>
                      <a:pt x="545" y="404"/>
                    </a:lnTo>
                    <a:lnTo>
                      <a:pt x="296" y="130"/>
                    </a:lnTo>
                    <a:lnTo>
                      <a:pt x="428" y="130"/>
                    </a:lnTo>
                    <a:lnTo>
                      <a:pt x="4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5" name="Freeform 10"/>
              <p:cNvSpPr/>
              <p:nvPr/>
            </p:nvSpPr>
            <p:spPr bwMode="auto">
              <a:xfrm>
                <a:off x="15432712" y="2550255"/>
                <a:ext cx="652016" cy="484218"/>
              </a:xfrm>
              <a:custGeom>
                <a:avLst/>
                <a:gdLst>
                  <a:gd name="T0" fmla="*/ 143 w 544"/>
                  <a:gd name="T1" fmla="*/ 0 h 404"/>
                  <a:gd name="T2" fmla="*/ 143 w 544"/>
                  <a:gd name="T3" fmla="*/ 130 h 404"/>
                  <a:gd name="T4" fmla="*/ 248 w 544"/>
                  <a:gd name="T5" fmla="*/ 130 h 404"/>
                  <a:gd name="T6" fmla="*/ 0 w 544"/>
                  <a:gd name="T7" fmla="*/ 404 h 404"/>
                  <a:gd name="T8" fmla="*/ 177 w 544"/>
                  <a:gd name="T9" fmla="*/ 404 h 404"/>
                  <a:gd name="T10" fmla="*/ 544 w 544"/>
                  <a:gd name="T11" fmla="*/ 0 h 404"/>
                  <a:gd name="T12" fmla="*/ 143 w 544"/>
                  <a:gd name="T13" fmla="*/ 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4" h="404">
                    <a:moveTo>
                      <a:pt x="143" y="0"/>
                    </a:moveTo>
                    <a:lnTo>
                      <a:pt x="143" y="130"/>
                    </a:lnTo>
                    <a:lnTo>
                      <a:pt x="248" y="130"/>
                    </a:lnTo>
                    <a:lnTo>
                      <a:pt x="0" y="404"/>
                    </a:lnTo>
                    <a:lnTo>
                      <a:pt x="177" y="404"/>
                    </a:lnTo>
                    <a:lnTo>
                      <a:pt x="544" y="0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15280495" y="2550254"/>
                <a:ext cx="463843" cy="1562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zh-CN" altLang="en-US"/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15280495" y="2463957"/>
                <a:ext cx="938199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zh-CN" altLang="en-US"/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15280495" y="2550254"/>
                <a:ext cx="463843" cy="1562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zh-CN" altLang="en-US"/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5280495" y="2463957"/>
                <a:ext cx="938199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zh-CN" altLang="en-US"/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11794544" y="2550254"/>
                <a:ext cx="463843" cy="1562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11229976" y="2463957"/>
                <a:ext cx="1028412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zh-CN" altLang="en-US"/>
              </a:p>
            </p:txBody>
          </p:sp>
        </p:grpSp>
        <p:sp>
          <p:nvSpPr>
            <p:cNvPr id="41" name="文本框 40"/>
            <p:cNvSpPr txBox="1"/>
            <p:nvPr/>
          </p:nvSpPr>
          <p:spPr>
            <a:xfrm>
              <a:off x="16049" y="3158"/>
              <a:ext cx="2764" cy="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en-US" altLang="zh-CN" sz="2000"/>
                <a:t>THANKS</a:t>
              </a:r>
              <a:endParaRPr lang="en-US" altLang="zh-CN" sz="20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自定义 1132">
      <a:dk1>
        <a:srgbClr val="E2E3E9"/>
      </a:dk1>
      <a:lt1>
        <a:sysClr val="window" lastClr="FFFFFF"/>
      </a:lt1>
      <a:dk2>
        <a:srgbClr val="4F5369"/>
      </a:dk2>
      <a:lt2>
        <a:srgbClr val="304152"/>
      </a:lt2>
      <a:accent1>
        <a:srgbClr val="E12208"/>
      </a:accent1>
      <a:accent2>
        <a:srgbClr val="5C5C64"/>
      </a:accent2>
      <a:accent3>
        <a:srgbClr val="F85640"/>
      </a:accent3>
      <a:accent4>
        <a:srgbClr val="303034"/>
      </a:accent4>
      <a:accent5>
        <a:srgbClr val="961605"/>
      </a:accent5>
      <a:accent6>
        <a:srgbClr val="5C5C64"/>
      </a:accent6>
      <a:hlink>
        <a:srgbClr val="F85640"/>
      </a:hlink>
      <a:folHlink>
        <a:srgbClr val="F85640"/>
      </a:folHlink>
    </a:clrScheme>
    <a:fontScheme name="思源黑体">
      <a:majorFont>
        <a:latin typeface="思源黑体 CN Heavy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172</Words>
  <Application>WPS 演示</Application>
  <PresentationFormat>自定义</PresentationFormat>
  <Paragraphs>42</Paragraphs>
  <Slides>9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0" baseType="lpstr">
      <vt:lpstr>Arial</vt:lpstr>
      <vt:lpstr>宋体</vt:lpstr>
      <vt:lpstr>Wingdings</vt:lpstr>
      <vt:lpstr>Calibri</vt:lpstr>
      <vt:lpstr>MS PGothic</vt:lpstr>
      <vt:lpstr>微软雅黑</vt:lpstr>
      <vt:lpstr>思源黑体</vt:lpstr>
      <vt:lpstr>黑体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吴澄Charles</cp:lastModifiedBy>
  <cp:revision>74</cp:revision>
  <dcterms:created xsi:type="dcterms:W3CDTF">2019-10-13T03:41:00Z</dcterms:created>
  <dcterms:modified xsi:type="dcterms:W3CDTF">2020-08-27T07:05:59Z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</Properties>
</file>