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sldIdLst>
    <p:sldId id="289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5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2020/8/31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BD5-FF6F-4F1F-AF78-B518D2CD176F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2A10-E97F-46DF-9873-696D05EB38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BD5-FF6F-4F1F-AF78-B518D2CD176F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2A10-E97F-46DF-9873-696D05EB38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2020/8/31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2020/8/31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9" y="-6985"/>
            <a:ext cx="12223607" cy="68757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7" y="-10795"/>
            <a:ext cx="12226993" cy="68776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8" y="2540"/>
            <a:ext cx="12208931" cy="68675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8" y="-3175"/>
            <a:ext cx="12220220" cy="68738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e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6" y="-6985"/>
            <a:ext cx="12208931" cy="68675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e\Desktop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7" y="-5715"/>
            <a:ext cx="12226993" cy="68776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自定义</PresentationFormat>
  <Paragraphs>8</Paragraphs>
  <Slides>8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10</cp:revision>
  <dcterms:created xsi:type="dcterms:W3CDTF">2018-03-01T02:03:00Z</dcterms:created>
  <dcterms:modified xsi:type="dcterms:W3CDTF">2020-08-31T09:47:09Z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